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autoCompressPictures="0">
  <p:sldMasterIdLst>
    <p:sldMasterId id="2147483648" r:id="rId1"/>
  </p:sldMasterIdLst>
  <p:notesMasterIdLst>
    <p:notesMasterId r:id="rId9"/>
  </p:notesMasterIdLst>
  <p:handoutMasterIdLst>
    <p:handoutMasterId r:id="rId10"/>
  </p:handoutMasterIdLst>
  <p:sldIdLst>
    <p:sldId id="10707652" r:id="rId2"/>
    <p:sldId id="10707666" r:id="rId3"/>
    <p:sldId id="10707672" r:id="rId4"/>
    <p:sldId id="10707675" r:id="rId5"/>
    <p:sldId id="10707676" r:id="rId6"/>
    <p:sldId id="1364" r:id="rId7"/>
    <p:sldId id="10707674" r:id="rId8"/>
  </p:sldIdLst>
  <p:sldSz cx="12192000" cy="6858000"/>
  <p:notesSz cx="6797675" cy="9872663"/>
  <p:custShowLst>
    <p:custShow name="Format Guide Workshop" id="0">
      <p:sldLst/>
    </p:custShow>
  </p:custShowLst>
  <p:custDataLst>
    <p:tags r:id="rId1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733">
          <p15:clr>
            <a:srgbClr val="A4A3A4"/>
          </p15:clr>
        </p15:guide>
        <p15:guide id="2" orient="horz" pos="2160">
          <p15:clr>
            <a:srgbClr val="A4A3A4"/>
          </p15:clr>
        </p15:guide>
        <p15:guide id="3" pos="483">
          <p15:clr>
            <a:srgbClr val="A4A3A4"/>
          </p15:clr>
        </p15:guide>
        <p15:guide id="4" orient="horz" pos="663">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vithra Subramani" initials="PS" lastIdx="2" clrIdx="0"/>
  <p:cmAuthor id="2" name="Трояков Сергей Леонидович" initials="ТСЛ"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002"/>
    <a:srgbClr val="182341"/>
    <a:srgbClr val="0E7253"/>
    <a:srgbClr val="02B783"/>
    <a:srgbClr val="660FFF"/>
    <a:srgbClr val="0020B3"/>
    <a:srgbClr val="F09822"/>
    <a:srgbClr val="BA902A"/>
    <a:srgbClr val="72FFB1"/>
    <a:srgbClr val="D1A1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494" autoAdjust="0"/>
    <p:restoredTop sz="96402" autoAdjust="0"/>
  </p:normalViewPr>
  <p:slideViewPr>
    <p:cSldViewPr snapToGrid="0">
      <p:cViewPr varScale="1">
        <p:scale>
          <a:sx n="110" d="100"/>
          <a:sy n="110" d="100"/>
        </p:scale>
        <p:origin x="834" y="108"/>
      </p:cViewPr>
      <p:guideLst>
        <p:guide pos="733"/>
        <p:guide orient="horz" pos="2160"/>
        <p:guide pos="483"/>
        <p:guide orient="horz" pos="663"/>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6533"/>
    </p:cViewPr>
  </p:sorterViewPr>
  <p:notesViewPr>
    <p:cSldViewPr snapToGrid="0">
      <p:cViewPr>
        <p:scale>
          <a:sx n="75" d="100"/>
          <a:sy n="75" d="100"/>
        </p:scale>
        <p:origin x="4608" y="1152"/>
      </p:cViewPr>
      <p:guideLst/>
    </p:cSldViewPr>
  </p:notesViewPr>
  <p:gridSpacing cx="39601" cy="39601"/>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8639604860199527E-4"/>
          <c:y val="0.10047029953969637"/>
          <c:w val="0.93474768173825273"/>
          <c:h val="0.87500213063401022"/>
        </c:manualLayout>
      </c:layout>
      <c:lineChart>
        <c:grouping val="standard"/>
        <c:varyColors val="0"/>
        <c:ser>
          <c:idx val="0"/>
          <c:order val="0"/>
          <c:tx>
            <c:strRef>
              <c:f>Лист1!$B$1</c:f>
              <c:strCache>
                <c:ptCount val="1"/>
                <c:pt idx="0">
                  <c:v>Ряд 1</c:v>
                </c:pt>
              </c:strCache>
            </c:strRef>
          </c:tx>
          <c:spPr>
            <a:ln w="28575" cap="rnd">
              <a:solidFill>
                <a:schemeClr val="bg1"/>
              </a:solidFill>
              <a:round/>
            </a:ln>
            <a:effectLst/>
          </c:spPr>
          <c:marker>
            <c:symbol val="none"/>
          </c:marker>
          <c:dLbls>
            <c:dLbl>
              <c:idx val="6"/>
              <c:layout>
                <c:manualLayout>
                  <c:x val="-4.3305626910717689E-2"/>
                  <c:y val="-5.142702046638875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F5A9-43EF-8770-9910ACBEEC82}"/>
                </c:ext>
              </c:extLst>
            </c:dLbl>
            <c:dLbl>
              <c:idx val="7"/>
              <c:layout>
                <c:manualLayout>
                  <c:x val="-3.8343865680825921E-2"/>
                  <c:y val="-5.289727851223050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F5A9-43EF-8770-9910ACBEEC82}"/>
                </c:ext>
              </c:extLst>
            </c:dLbl>
            <c:numFmt formatCode="#,##0" sourceLinked="0"/>
            <c:spPr>
              <a:noFill/>
              <a:ln>
                <a:noFill/>
              </a:ln>
              <a:effectLst/>
            </c:spPr>
            <c:txPr>
              <a:bodyPr rot="0" spcFirstLastPara="1" vertOverflow="clip" horzOverflow="clip" vert="horz" wrap="square" lIns="36576" tIns="18288" rIns="36576" bIns="18288" anchor="ctr" anchorCtr="1">
                <a:spAutoFit/>
              </a:bodyPr>
              <a:lstStyle/>
              <a:p>
                <a:pPr>
                  <a:defRPr sz="1197" b="0" i="0" u="none" strike="noStrike" kern="1200" baseline="0">
                    <a:solidFill>
                      <a:schemeClr val="bg1"/>
                    </a:solidFill>
                    <a:latin typeface="+mn-lt"/>
                    <a:ea typeface="+mn-ea"/>
                    <a:cs typeface="+mn-cs"/>
                  </a:defRPr>
                </a:pPr>
                <a:endParaRPr lang="ru-RU"/>
              </a:p>
            </c:txPr>
            <c:dLblPos val="t"/>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oundRect">
                    <a:avLst/>
                  </a:prstGeom>
                  <a:noFill/>
                  <a:ln>
                    <a:noFill/>
                  </a:ln>
                </c15:spPr>
                <c15:showLeaderLines val="0"/>
              </c:ext>
            </c:extLst>
          </c:dLbls>
          <c:cat>
            <c:numRef>
              <c:f>Лист1!$A$2:$A$9</c:f>
              <c:numCache>
                <c:formatCode>General</c:formatCode>
                <c:ptCount val="8"/>
                <c:pt idx="0">
                  <c:v>2015</c:v>
                </c:pt>
                <c:pt idx="1">
                  <c:v>2016</c:v>
                </c:pt>
                <c:pt idx="2">
                  <c:v>2017</c:v>
                </c:pt>
                <c:pt idx="3">
                  <c:v>2018</c:v>
                </c:pt>
                <c:pt idx="4">
                  <c:v>2019</c:v>
                </c:pt>
                <c:pt idx="5">
                  <c:v>2020</c:v>
                </c:pt>
                <c:pt idx="6">
                  <c:v>2021</c:v>
                </c:pt>
                <c:pt idx="7">
                  <c:v>2022</c:v>
                </c:pt>
              </c:numCache>
            </c:numRef>
          </c:cat>
          <c:val>
            <c:numRef>
              <c:f>Лист1!$B$2:$B$9</c:f>
              <c:numCache>
                <c:formatCode>0.0</c:formatCode>
                <c:ptCount val="8"/>
                <c:pt idx="0">
                  <c:v>125.7</c:v>
                </c:pt>
                <c:pt idx="1">
                  <c:v>126.5321</c:v>
                </c:pt>
                <c:pt idx="2">
                  <c:v>1077.5560699999999</c:v>
                </c:pt>
                <c:pt idx="3">
                  <c:v>1077.4072800000001</c:v>
                </c:pt>
                <c:pt idx="4">
                  <c:v>1184.4026999999999</c:v>
                </c:pt>
                <c:pt idx="5">
                  <c:v>1781.5687700000001</c:v>
                </c:pt>
                <c:pt idx="6">
                  <c:v>1805.2183900000002</c:v>
                </c:pt>
                <c:pt idx="7">
                  <c:v>1854.223661</c:v>
                </c:pt>
              </c:numCache>
            </c:numRef>
          </c:val>
          <c:smooth val="0"/>
          <c:extLst>
            <c:ext xmlns:c16="http://schemas.microsoft.com/office/drawing/2014/chart" uri="{C3380CC4-5D6E-409C-BE32-E72D297353CC}">
              <c16:uniqueId val="{00000009-F5A9-43EF-8770-9910ACBEEC82}"/>
            </c:ext>
          </c:extLst>
        </c:ser>
        <c:dLbls>
          <c:showLegendKey val="0"/>
          <c:showVal val="0"/>
          <c:showCatName val="0"/>
          <c:showSerName val="0"/>
          <c:showPercent val="0"/>
          <c:showBubbleSize val="0"/>
        </c:dLbls>
        <c:dropLines>
          <c:spPr>
            <a:ln w="6350" cap="flat" cmpd="sng" algn="ctr">
              <a:solidFill>
                <a:schemeClr val="bg1">
                  <a:alpha val="43000"/>
                </a:schemeClr>
              </a:solidFill>
              <a:prstDash val="dash"/>
              <a:round/>
            </a:ln>
            <a:effectLst/>
          </c:spPr>
        </c:dropLines>
        <c:marker val="1"/>
        <c:smooth val="0"/>
        <c:axId val="645033888"/>
        <c:axId val="645034304"/>
      </c:lineChart>
      <c:lineChart>
        <c:grouping val="standard"/>
        <c:varyColors val="0"/>
        <c:ser>
          <c:idx val="1"/>
          <c:order val="1"/>
          <c:tx>
            <c:strRef>
              <c:f>Лист1!$C$1</c:f>
              <c:strCache>
                <c:ptCount val="1"/>
                <c:pt idx="0">
                  <c:v>Ряд 2</c:v>
                </c:pt>
              </c:strCache>
            </c:strRef>
          </c:tx>
          <c:spPr>
            <a:ln w="28575" cap="rnd">
              <a:solidFill>
                <a:srgbClr val="FFC000"/>
              </a:solidFill>
              <a:round/>
            </a:ln>
            <a:effectLst/>
          </c:spPr>
          <c:marker>
            <c:symbol val="none"/>
          </c:marker>
          <c:dPt>
            <c:idx val="7"/>
            <c:marker>
              <c:symbol val="none"/>
            </c:marker>
            <c:bubble3D val="0"/>
            <c:spPr>
              <a:ln w="28575" cap="rnd">
                <a:solidFill>
                  <a:srgbClr val="FFC000"/>
                </a:solidFill>
                <a:round/>
              </a:ln>
              <a:effectLst/>
            </c:spPr>
            <c:extLst>
              <c:ext xmlns:c16="http://schemas.microsoft.com/office/drawing/2014/chart" uri="{C3380CC4-5D6E-409C-BE32-E72D297353CC}">
                <c16:uniqueId val="{00000007-F5A9-43EF-8770-9910ACBEEC82}"/>
              </c:ext>
            </c:extLst>
          </c:dPt>
          <c:dLbls>
            <c:dLbl>
              <c:idx val="7"/>
              <c:layout>
                <c:manualLayout>
                  <c:x val="-4.1453295221387056E-2"/>
                  <c:y val="8.856840520442826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F5A9-43EF-8770-9910ACBEEC82}"/>
                </c:ext>
              </c:extLst>
            </c:dLbl>
            <c:numFmt formatCode="#,##0" sourceLinked="0"/>
            <c:spPr>
              <a:solidFill>
                <a:srgbClr val="182240"/>
              </a:solidFill>
              <a:ln>
                <a:noFill/>
              </a:ln>
              <a:effectLst/>
            </c:spPr>
            <c:txPr>
              <a:bodyPr rot="0" spcFirstLastPara="1" vertOverflow="clip" horzOverflow="clip" vert="horz" wrap="square" lIns="36576" tIns="18288" rIns="36576" bIns="18288" anchor="ctr" anchorCtr="1">
                <a:spAutoFit/>
              </a:bodyPr>
              <a:lstStyle/>
              <a:p>
                <a:pPr>
                  <a:defRPr sz="1197" b="0" i="0" u="none" strike="noStrike" kern="1200" baseline="0">
                    <a:solidFill>
                      <a:srgbClr val="FFC000"/>
                    </a:solidFill>
                    <a:latin typeface="+mn-lt"/>
                    <a:ea typeface="+mn-ea"/>
                    <a:cs typeface="+mn-cs"/>
                  </a:defRPr>
                </a:pPr>
                <a:endParaRPr lang="ru-RU"/>
              </a:p>
            </c:txPr>
            <c:dLblPos val="b"/>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oundRect">
                    <a:avLst/>
                  </a:prstGeom>
                  <a:noFill/>
                  <a:ln>
                    <a:noFill/>
                  </a:ln>
                </c15:spPr>
                <c15:showLeaderLines val="0"/>
              </c:ext>
            </c:extLst>
          </c:dLbls>
          <c:cat>
            <c:numRef>
              <c:f>Лист1!$A$2:$A$9</c:f>
              <c:numCache>
                <c:formatCode>General</c:formatCode>
                <c:ptCount val="8"/>
                <c:pt idx="0">
                  <c:v>2015</c:v>
                </c:pt>
                <c:pt idx="1">
                  <c:v>2016</c:v>
                </c:pt>
                <c:pt idx="2">
                  <c:v>2017</c:v>
                </c:pt>
                <c:pt idx="3">
                  <c:v>2018</c:v>
                </c:pt>
                <c:pt idx="4">
                  <c:v>2019</c:v>
                </c:pt>
                <c:pt idx="5">
                  <c:v>2020</c:v>
                </c:pt>
                <c:pt idx="6">
                  <c:v>2021</c:v>
                </c:pt>
                <c:pt idx="7">
                  <c:v>2022</c:v>
                </c:pt>
              </c:numCache>
            </c:numRef>
          </c:cat>
          <c:val>
            <c:numRef>
              <c:f>Лист1!$C$2:$C$9</c:f>
              <c:numCache>
                <c:formatCode>0.0</c:formatCode>
                <c:ptCount val="8"/>
                <c:pt idx="0">
                  <c:v>0</c:v>
                </c:pt>
                <c:pt idx="1">
                  <c:v>3.0899000000000001</c:v>
                </c:pt>
                <c:pt idx="2">
                  <c:v>23.1692</c:v>
                </c:pt>
                <c:pt idx="3">
                  <c:v>114.0792</c:v>
                </c:pt>
                <c:pt idx="4">
                  <c:v>366.13</c:v>
                </c:pt>
                <c:pt idx="5">
                  <c:v>636.15</c:v>
                </c:pt>
                <c:pt idx="6">
                  <c:v>972.5</c:v>
                </c:pt>
                <c:pt idx="7">
                  <c:v>1324</c:v>
                </c:pt>
              </c:numCache>
            </c:numRef>
          </c:val>
          <c:smooth val="0"/>
          <c:extLst>
            <c:ext xmlns:c16="http://schemas.microsoft.com/office/drawing/2014/chart" uri="{C3380CC4-5D6E-409C-BE32-E72D297353CC}">
              <c16:uniqueId val="{00000008-F5A9-43EF-8770-9910ACBEEC82}"/>
            </c:ext>
          </c:extLst>
        </c:ser>
        <c:dLbls>
          <c:showLegendKey val="0"/>
          <c:showVal val="0"/>
          <c:showCatName val="0"/>
          <c:showSerName val="0"/>
          <c:showPercent val="0"/>
          <c:showBubbleSize val="0"/>
        </c:dLbls>
        <c:marker val="1"/>
        <c:smooth val="0"/>
        <c:axId val="173028616"/>
        <c:axId val="173028288"/>
      </c:lineChart>
      <c:catAx>
        <c:axId val="645033888"/>
        <c:scaling>
          <c:orientation val="minMax"/>
        </c:scaling>
        <c:delete val="1"/>
        <c:axPos val="b"/>
        <c:numFmt formatCode="General" sourceLinked="1"/>
        <c:majorTickMark val="out"/>
        <c:minorTickMark val="none"/>
        <c:tickLblPos val="nextTo"/>
        <c:crossAx val="645034304"/>
        <c:crosses val="autoZero"/>
        <c:auto val="1"/>
        <c:lblAlgn val="ctr"/>
        <c:lblOffset val="100"/>
        <c:noMultiLvlLbl val="0"/>
      </c:catAx>
      <c:valAx>
        <c:axId val="645034304"/>
        <c:scaling>
          <c:orientation val="minMax"/>
          <c:max val="250"/>
          <c:min val="0"/>
        </c:scaling>
        <c:delete val="1"/>
        <c:axPos val="l"/>
        <c:numFmt formatCode="0.0" sourceLinked="1"/>
        <c:majorTickMark val="out"/>
        <c:minorTickMark val="none"/>
        <c:tickLblPos val="nextTo"/>
        <c:crossAx val="645033888"/>
        <c:crosses val="autoZero"/>
        <c:crossBetween val="between"/>
      </c:valAx>
      <c:valAx>
        <c:axId val="173028288"/>
        <c:scaling>
          <c:orientation val="minMax"/>
        </c:scaling>
        <c:delete val="0"/>
        <c:axPos val="r"/>
        <c:numFmt formatCode="0.0" sourceLinked="1"/>
        <c:majorTickMark val="out"/>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ru-RU"/>
          </a:p>
        </c:txPr>
        <c:crossAx val="173028616"/>
        <c:crosses val="max"/>
        <c:crossBetween val="between"/>
      </c:valAx>
      <c:catAx>
        <c:axId val="173028616"/>
        <c:scaling>
          <c:orientation val="minMax"/>
        </c:scaling>
        <c:delete val="1"/>
        <c:axPos val="t"/>
        <c:numFmt formatCode="General" sourceLinked="1"/>
        <c:majorTickMark val="out"/>
        <c:minorTickMark val="none"/>
        <c:tickLblPos val="nextTo"/>
        <c:crossAx val="173028288"/>
        <c:crosses val="max"/>
        <c:auto val="1"/>
        <c:lblAlgn val="ctr"/>
        <c:lblOffset val="100"/>
        <c:noMultiLvlLbl val="0"/>
      </c:catAx>
      <c:spPr>
        <a:noFill/>
        <a:ln w="12700">
          <a:solidFill>
            <a:srgbClr val="FFC000"/>
          </a:solidFill>
        </a:ln>
        <a:effectLst/>
      </c:spPr>
    </c:plotArea>
    <c:plotVisOnly val="1"/>
    <c:dispBlanksAs val="gap"/>
    <c:showDLblsOverMax val="0"/>
  </c:chart>
  <c:spPr>
    <a:noFill/>
    <a:ln>
      <a:noFill/>
    </a:ln>
    <a:effectLst/>
  </c:spPr>
  <c:txPr>
    <a:bodyPr/>
    <a:lstStyle/>
    <a:p>
      <a:pPr>
        <a:defRPr/>
      </a:pPr>
      <a:endParaRPr lang="ru-RU"/>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3"/>
            <a:ext cx="2945659" cy="495348"/>
          </a:xfrm>
          <a:prstGeom prst="rect">
            <a:avLst/>
          </a:prstGeom>
        </p:spPr>
        <p:txBody>
          <a:bodyPr vert="horz" lIns="92184" tIns="46092" rIns="92184" bIns="46092" rtlCol="0"/>
          <a:lstStyle>
            <a:lvl1pPr algn="l">
              <a:defRPr sz="1200"/>
            </a:lvl1pPr>
          </a:lstStyle>
          <a:p>
            <a:endParaRPr lang="en-US" sz="800" dirty="0"/>
          </a:p>
        </p:txBody>
      </p:sp>
      <p:sp>
        <p:nvSpPr>
          <p:cNvPr id="3" name="Date Placeholder 2"/>
          <p:cNvSpPr>
            <a:spLocks noGrp="1"/>
          </p:cNvSpPr>
          <p:nvPr>
            <p:ph type="dt" sz="quarter" idx="1"/>
          </p:nvPr>
        </p:nvSpPr>
        <p:spPr>
          <a:xfrm>
            <a:off x="3850447" y="3"/>
            <a:ext cx="2945659" cy="495348"/>
          </a:xfrm>
          <a:prstGeom prst="rect">
            <a:avLst/>
          </a:prstGeom>
        </p:spPr>
        <p:txBody>
          <a:bodyPr vert="horz" lIns="92184" tIns="46092" rIns="92184" bIns="46092" rtlCol="0"/>
          <a:lstStyle>
            <a:lvl1pPr algn="r">
              <a:defRPr sz="1200"/>
            </a:lvl1pPr>
          </a:lstStyle>
          <a:p>
            <a:fld id="{57691E93-EF64-46CC-85E2-BBB5BEDB9501}" type="datetimeFigureOut">
              <a:rPr lang="en-US" sz="800"/>
              <a:t>4/20/2023</a:t>
            </a:fld>
            <a:endParaRPr lang="en-US" sz="800" dirty="0"/>
          </a:p>
        </p:txBody>
      </p:sp>
      <p:sp>
        <p:nvSpPr>
          <p:cNvPr id="4" name="Footer Placeholder 3"/>
          <p:cNvSpPr>
            <a:spLocks noGrp="1"/>
          </p:cNvSpPr>
          <p:nvPr>
            <p:ph type="ftr" sz="quarter" idx="2"/>
          </p:nvPr>
        </p:nvSpPr>
        <p:spPr>
          <a:xfrm>
            <a:off x="3" y="9377320"/>
            <a:ext cx="2945659" cy="495347"/>
          </a:xfrm>
          <a:prstGeom prst="rect">
            <a:avLst/>
          </a:prstGeom>
        </p:spPr>
        <p:txBody>
          <a:bodyPr vert="horz" lIns="92184" tIns="46092" rIns="92184" bIns="46092" rtlCol="0" anchor="b"/>
          <a:lstStyle>
            <a:lvl1pPr algn="l">
              <a:defRPr sz="1200"/>
            </a:lvl1pPr>
          </a:lstStyle>
          <a:p>
            <a:endParaRPr lang="en-US" sz="800" dirty="0"/>
          </a:p>
        </p:txBody>
      </p:sp>
      <p:sp>
        <p:nvSpPr>
          <p:cNvPr id="5" name="Slide Number Placeholder 4"/>
          <p:cNvSpPr>
            <a:spLocks noGrp="1"/>
          </p:cNvSpPr>
          <p:nvPr>
            <p:ph type="sldNum" sz="quarter" idx="3"/>
          </p:nvPr>
        </p:nvSpPr>
        <p:spPr>
          <a:xfrm>
            <a:off x="3850447" y="9377320"/>
            <a:ext cx="2945659" cy="495347"/>
          </a:xfrm>
          <a:prstGeom prst="rect">
            <a:avLst/>
          </a:prstGeom>
        </p:spPr>
        <p:txBody>
          <a:bodyPr vert="horz" lIns="92184" tIns="46092" rIns="92184" bIns="46092" rtlCol="0" anchor="b"/>
          <a:lstStyle>
            <a:lvl1pPr algn="r">
              <a:defRPr sz="1200"/>
            </a:lvl1pPr>
          </a:lstStyle>
          <a:p>
            <a:fld id="{3DCECA85-2A7A-423F-89EA-6868CB52DF19}" type="slidenum">
              <a:rPr lang="en-US" sz="800"/>
              <a:t>‹#›</a:t>
            </a:fld>
            <a:endParaRPr lang="en-US" sz="800"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5" name="Rectangle 54"/>
          <p:cNvSpPr/>
          <p:nvPr/>
        </p:nvSpPr>
        <p:spPr>
          <a:xfrm>
            <a:off x="1" y="4714726"/>
            <a:ext cx="6796102" cy="51579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2184" tIns="46092" rIns="92184" bIns="46092" rtlCol="0" anchor="ctr"/>
          <a:lstStyle/>
          <a:p>
            <a:pPr algn="ctr"/>
            <a:endParaRPr lang="en-US" dirty="0"/>
          </a:p>
        </p:txBody>
      </p:sp>
      <p:sp>
        <p:nvSpPr>
          <p:cNvPr id="2" name="Header Placeholder 1"/>
          <p:cNvSpPr>
            <a:spLocks noGrp="1"/>
          </p:cNvSpPr>
          <p:nvPr>
            <p:ph type="hdr" sz="quarter"/>
          </p:nvPr>
        </p:nvSpPr>
        <p:spPr>
          <a:xfrm>
            <a:off x="80621" y="3"/>
            <a:ext cx="2865041" cy="495348"/>
          </a:xfrm>
          <a:prstGeom prst="rect">
            <a:avLst/>
          </a:prstGeom>
        </p:spPr>
        <p:txBody>
          <a:bodyPr vert="horz" lIns="92184" tIns="46092" rIns="92184" bIns="46092" rtlCol="0"/>
          <a:lstStyle>
            <a:lvl1pPr algn="l">
              <a:defRPr sz="1400"/>
            </a:lvl1pPr>
          </a:lstStyle>
          <a:p>
            <a:endParaRPr lang="en-US" dirty="0"/>
          </a:p>
        </p:txBody>
      </p:sp>
      <p:sp>
        <p:nvSpPr>
          <p:cNvPr id="4" name="Slide Image Placeholder 3"/>
          <p:cNvSpPr>
            <a:spLocks noGrp="1" noRot="1" noChangeAspect="1"/>
          </p:cNvSpPr>
          <p:nvPr>
            <p:ph type="sldImg" idx="2"/>
          </p:nvPr>
        </p:nvSpPr>
        <p:spPr>
          <a:xfrm>
            <a:off x="-149225" y="614363"/>
            <a:ext cx="7078663" cy="3981450"/>
          </a:xfrm>
          <a:prstGeom prst="rect">
            <a:avLst/>
          </a:prstGeom>
          <a:noFill/>
          <a:ln w="9525">
            <a:solidFill>
              <a:schemeClr val="bg2"/>
            </a:solidFill>
          </a:ln>
        </p:spPr>
        <p:txBody>
          <a:bodyPr vert="horz" lIns="92184" tIns="46092" rIns="92184" bIns="46092" rtlCol="0" anchor="ctr"/>
          <a:lstStyle/>
          <a:p>
            <a:endParaRPr lang="en-US" dirty="0"/>
          </a:p>
        </p:txBody>
      </p:sp>
      <p:sp>
        <p:nvSpPr>
          <p:cNvPr id="6" name="Footer Placeholder 5"/>
          <p:cNvSpPr>
            <a:spLocks noGrp="1"/>
          </p:cNvSpPr>
          <p:nvPr>
            <p:ph type="ftr" sz="quarter" idx="4"/>
          </p:nvPr>
        </p:nvSpPr>
        <p:spPr>
          <a:xfrm>
            <a:off x="80621" y="9346776"/>
            <a:ext cx="2865041" cy="495347"/>
          </a:xfrm>
          <a:prstGeom prst="rect">
            <a:avLst/>
          </a:prstGeom>
        </p:spPr>
        <p:txBody>
          <a:bodyPr vert="horz" lIns="92184" tIns="46092" rIns="92184" bIns="46092" rtlCol="0" anchor="b"/>
          <a:lstStyle>
            <a:lvl1pPr algn="l">
              <a:defRPr sz="1400"/>
            </a:lvl1pPr>
          </a:lstStyle>
          <a:p>
            <a:endParaRPr lang="en-US" dirty="0"/>
          </a:p>
        </p:txBody>
      </p:sp>
      <p:sp>
        <p:nvSpPr>
          <p:cNvPr id="7" name="Slide Number Placeholder 6"/>
          <p:cNvSpPr>
            <a:spLocks noGrp="1"/>
          </p:cNvSpPr>
          <p:nvPr>
            <p:ph type="sldNum" sz="quarter" idx="5"/>
          </p:nvPr>
        </p:nvSpPr>
        <p:spPr>
          <a:xfrm>
            <a:off x="3850446" y="9346776"/>
            <a:ext cx="2855929" cy="495347"/>
          </a:xfrm>
          <a:prstGeom prst="rect">
            <a:avLst/>
          </a:prstGeom>
        </p:spPr>
        <p:txBody>
          <a:bodyPr vert="horz" lIns="92184" tIns="46092" rIns="92184" bIns="46092" rtlCol="0" anchor="b"/>
          <a:lstStyle>
            <a:lvl1pPr algn="r">
              <a:defRPr sz="1400"/>
            </a:lvl1pPr>
          </a:lstStyle>
          <a:p>
            <a:r>
              <a:rPr lang="en-US" dirty="0"/>
              <a:t>Notes view: </a:t>
            </a:r>
            <a:fld id="{128CEAFE-FA94-43E5-B0FF-D47E1CCDD1B4}" type="slidenum">
              <a:rPr lang="en-US" smtClean="0"/>
              <a:t>‹#›</a:t>
            </a:fld>
            <a:endParaRPr lang="en-US" dirty="0"/>
          </a:p>
        </p:txBody>
      </p:sp>
      <p:sp>
        <p:nvSpPr>
          <p:cNvPr id="5" name="Notes Placeholder 4"/>
          <p:cNvSpPr>
            <a:spLocks noGrp="1"/>
          </p:cNvSpPr>
          <p:nvPr>
            <p:ph type="body" sz="quarter" idx="3"/>
          </p:nvPr>
        </p:nvSpPr>
        <p:spPr>
          <a:xfrm>
            <a:off x="253829" y="5039608"/>
            <a:ext cx="6272792" cy="4028718"/>
          </a:xfrm>
          <a:prstGeom prst="rect">
            <a:avLst/>
          </a:prstGeom>
        </p:spPr>
        <p:txBody>
          <a:bodyPr vert="horz" lIns="92184" tIns="46092" rIns="92184" bIns="46092"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7"/>
          <p:cNvSpPr>
            <a:spLocks noGrp="1"/>
          </p:cNvSpPr>
          <p:nvPr>
            <p:ph type="dt" idx="1"/>
          </p:nvPr>
        </p:nvSpPr>
        <p:spPr>
          <a:xfrm>
            <a:off x="3850670" y="1"/>
            <a:ext cx="2945453" cy="495500"/>
          </a:xfrm>
          <a:prstGeom prst="rect">
            <a:avLst/>
          </a:prstGeom>
        </p:spPr>
        <p:txBody>
          <a:bodyPr vert="horz" lIns="91135" tIns="45568" rIns="91135" bIns="45568" rtlCol="0"/>
          <a:lstStyle>
            <a:lvl1pPr algn="r">
              <a:defRPr sz="1200"/>
            </a:lvl1pPr>
          </a:lstStyle>
          <a:p>
            <a:fld id="{F2C7CF5F-7CF3-4DF3-838A-EE34544862CC}" type="datetimeFigureOut">
              <a:rPr lang="en-US" smtClean="0"/>
              <a:t>4/20/2023</a:t>
            </a:fld>
            <a:endParaRPr lang="en-US" dirty="0"/>
          </a:p>
        </p:txBody>
      </p:sp>
    </p:spTree>
  </p:cSld>
  <p:clrMap bg1="lt1" tx1="dk1" bg2="lt2" tx2="dk2" accent1="accent1" accent2="accent2" accent3="accent3" accent4="accent4" accent5="accent5" accent6="accent6" hlink="hlink" folHlink="folHlink"/>
  <p:hf sldNum="0" hdr="0" ftr="0" dt="0"/>
  <p:notesStyle>
    <a:lvl1pPr marL="0" indent="0" algn="l" defTabSz="914400" rtl="0" eaLnBrk="1" latinLnBrk="0" hangingPunct="1">
      <a:spcAft>
        <a:spcPts val="600"/>
      </a:spcAft>
      <a:buFont typeface="Arial" panose="020B0604020202020204" pitchFamily="34" charset="0"/>
      <a:buChar char="​"/>
      <a:defRPr sz="1200" kern="1200">
        <a:solidFill>
          <a:schemeClr val="tx1"/>
        </a:solidFill>
        <a:latin typeface="+mn-lt"/>
        <a:ea typeface="+mn-ea"/>
        <a:cs typeface="+mn-cs"/>
      </a:defRPr>
    </a:lvl1pPr>
    <a:lvl2pPr marL="114300" indent="-114300" algn="l" defTabSz="914400" rtl="0" eaLnBrk="1" latinLnBrk="0" hangingPunct="1">
      <a:spcAft>
        <a:spcPts val="600"/>
      </a:spcAft>
      <a:buFont typeface="Arial" panose="020B0604020202020204" pitchFamily="34" charset="0"/>
      <a:buChar char="•"/>
      <a:defRPr sz="1200" kern="1200">
        <a:solidFill>
          <a:schemeClr val="tx1"/>
        </a:solidFill>
        <a:latin typeface="+mn-lt"/>
        <a:ea typeface="+mn-ea"/>
        <a:cs typeface="+mn-cs"/>
      </a:defRPr>
    </a:lvl2pPr>
    <a:lvl3pPr marL="228600" indent="-114300" algn="l" defTabSz="914400" rtl="0" eaLnBrk="1" latinLnBrk="0" hangingPunct="1">
      <a:spcAft>
        <a:spcPts val="600"/>
      </a:spcAft>
      <a:buClr>
        <a:schemeClr val="tx2"/>
      </a:buClr>
      <a:buFont typeface="Arial" panose="020B0604020202020204" pitchFamily="34" charset="0"/>
      <a:buChar char="•"/>
      <a:defRPr sz="1200" kern="1200">
        <a:solidFill>
          <a:schemeClr val="tx1"/>
        </a:solidFill>
        <a:latin typeface="+mn-lt"/>
        <a:ea typeface="+mn-ea"/>
        <a:cs typeface="+mn-cs"/>
      </a:defRPr>
    </a:lvl3pPr>
    <a:lvl4pPr marL="514350" indent="-114300" algn="l" defTabSz="914400" rtl="0" eaLnBrk="1" latinLnBrk="0" hangingPunct="1">
      <a:spcAft>
        <a:spcPts val="600"/>
      </a:spcAft>
      <a:buFont typeface="Arial" panose="020B0604020202020204" pitchFamily="34" charset="0"/>
      <a:buChar char="•"/>
      <a:defRPr sz="1000" kern="1200">
        <a:solidFill>
          <a:schemeClr val="tx1"/>
        </a:solidFill>
        <a:latin typeface="+mn-lt"/>
        <a:ea typeface="+mn-ea"/>
        <a:cs typeface="+mn-cs"/>
      </a:defRPr>
    </a:lvl4pPr>
    <a:lvl5pPr marL="685800" indent="-114300" algn="l" defTabSz="914400" rtl="0" eaLnBrk="1" latinLnBrk="0" hangingPunct="1">
      <a:spcAft>
        <a:spcPts val="600"/>
      </a:spcAft>
      <a:buClr>
        <a:schemeClr val="tx2"/>
      </a:buClr>
      <a:buFont typeface="Arial" panose="020B0604020202020204" pitchFamily="34" charset="0"/>
      <a:buChar char="•"/>
      <a:defRPr sz="1000" i="1"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15880283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2951327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7" Type="http://schemas.openxmlformats.org/officeDocument/2006/relationships/image" Target="../media/image4.png"/><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3.emf"/><Relationship Id="rId5" Type="http://schemas.openxmlformats.org/officeDocument/2006/relationships/oleObject" Target="../embeddings/oleObject2.bin"/><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3.emf"/><Relationship Id="rId5" Type="http://schemas.openxmlformats.org/officeDocument/2006/relationships/oleObject" Target="../embeddings/oleObject3.bin"/><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7.xml"/><Relationship Id="rId5" Type="http://schemas.openxmlformats.org/officeDocument/2006/relationships/image" Target="../media/image3.emf"/><Relationship Id="rId4" Type="http://schemas.openxmlformats.org/officeDocument/2006/relationships/oleObject" Target="../embeddings/oleObject4.bin"/></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8.xml"/><Relationship Id="rId5" Type="http://schemas.openxmlformats.org/officeDocument/2006/relationships/image" Target="../media/image3.emf"/><Relationship Id="rId4" Type="http://schemas.openxmlformats.org/officeDocument/2006/relationships/oleObject" Target="../embeddings/oleObject5.bin"/></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9.xml"/><Relationship Id="rId5" Type="http://schemas.openxmlformats.org/officeDocument/2006/relationships/image" Target="../media/image3.emf"/><Relationship Id="rId4" Type="http://schemas.openxmlformats.org/officeDocument/2006/relationships/oleObject" Target="../embeddings/oleObject6.bin"/></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tags" Target="../tags/tag10.xml"/><Relationship Id="rId5" Type="http://schemas.openxmlformats.org/officeDocument/2006/relationships/image" Target="../media/image3.emf"/><Relationship Id="rId4" Type="http://schemas.openxmlformats.org/officeDocument/2006/relationships/oleObject" Target="../embeddings/oleObject7.bin"/></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7_Title Slide 2">
    <p:spTree>
      <p:nvGrpSpPr>
        <p:cNvPr id="1" name=""/>
        <p:cNvGrpSpPr/>
        <p:nvPr/>
      </p:nvGrpSpPr>
      <p:grpSpPr>
        <a:xfrm>
          <a:off x="0" y="0"/>
          <a:ext cx="0" cy="0"/>
          <a:chOff x="0" y="0"/>
          <a:chExt cx="0" cy="0"/>
        </a:xfrm>
      </p:grpSpPr>
      <p:pic>
        <p:nvPicPr>
          <p:cNvPr id="5" name="Рисунок 4"/>
          <p:cNvPicPr>
            <a:picLocks noChangeAspect="1"/>
          </p:cNvPicPr>
          <p:nvPr userDrawn="1"/>
        </p:nvPicPr>
        <p:blipFill>
          <a:blip r:embed="rId4"/>
          <a:stretch>
            <a:fillRect/>
          </a:stretch>
        </p:blipFill>
        <p:spPr>
          <a:xfrm>
            <a:off x="0" y="0"/>
            <a:ext cx="12192000" cy="6858000"/>
          </a:xfrm>
          <a:prstGeom prst="rect">
            <a:avLst/>
          </a:prstGeom>
        </p:spPr>
      </p:pic>
      <p:graphicFrame>
        <p:nvGraphicFramePr>
          <p:cNvPr id="3" name="Object 2" hidden="1"/>
          <p:cNvGraphicFramePr>
            <a:graphicFrameLocks noChangeAspect="1"/>
          </p:cNvGraphicFramePr>
          <p:nvPr userDrawn="1">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9525" imgH="9525" progId="TCLayout.ActiveDocument.1">
                  <p:embed/>
                </p:oleObj>
              </mc:Choice>
              <mc:Fallback>
                <p:oleObj name="think-cell Slide" r:id="rId5" imgW="9525" imgH="9525" progId="TCLayout.ActiveDocument.1">
                  <p:embed/>
                  <p:pic>
                    <p:nvPicPr>
                      <p:cNvPr id="0" name="Object 2" hidden="1"/>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4" name="Rectangle 3" hidden="1"/>
          <p:cNvSpPr/>
          <p:nvPr userDrawn="1">
            <p:custDataLst>
              <p:tags r:id="rId2"/>
            </p:custDataLst>
          </p:nvPr>
        </p:nvSpPr>
        <p:spPr>
          <a:xfrm>
            <a:off x="0" y="0"/>
            <a:ext cx="158750" cy="158750"/>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noAutofit/>
          </a:bodyPr>
          <a:lstStyle/>
          <a:p>
            <a:pPr marL="0" lvl="0" indent="0" algn="ctr" eaLnBrk="1"/>
            <a:endParaRPr lang="en-US" sz="5400" b="0" i="0" baseline="0">
              <a:solidFill>
                <a:srgbClr val="FFFFFF"/>
              </a:solidFill>
              <a:latin typeface="Arial" panose="020B0604020202020204" pitchFamily="34" charset="0"/>
              <a:ea typeface="+mj-ea"/>
              <a:cs typeface="+mj-cs"/>
              <a:sym typeface="Arial" panose="020B0604020202020204" pitchFamily="34" charset="0"/>
            </a:endParaRPr>
          </a:p>
        </p:txBody>
      </p:sp>
      <p:sp>
        <p:nvSpPr>
          <p:cNvPr id="29" name="Title 1"/>
          <p:cNvSpPr>
            <a:spLocks noGrp="1"/>
          </p:cNvSpPr>
          <p:nvPr>
            <p:ph type="ctrTitle" hasCustomPrompt="1"/>
          </p:nvPr>
        </p:nvSpPr>
        <p:spPr bwMode="ltGray">
          <a:xfrm>
            <a:off x="651661" y="2962321"/>
            <a:ext cx="6868800" cy="2193916"/>
          </a:xfrm>
          <a:prstGeom prst="rect">
            <a:avLst/>
          </a:prstGeom>
        </p:spPr>
        <p:txBody>
          <a:bodyPr lIns="0" tIns="0" rIns="0" bIns="0" anchor="b">
            <a:normAutofit/>
          </a:bodyPr>
          <a:lstStyle>
            <a:lvl1pPr algn="l">
              <a:lnSpc>
                <a:spcPct val="93000"/>
              </a:lnSpc>
              <a:defRPr sz="4200" b="1" baseline="0">
                <a:solidFill>
                  <a:schemeClr val="bg1"/>
                </a:solidFill>
                <a:effectLst>
                  <a:outerShdw blurRad="50800" dist="38100" dir="2700000" algn="tl" rotWithShape="0">
                    <a:prstClr val="black">
                      <a:alpha val="40000"/>
                    </a:prstClr>
                  </a:outerShdw>
                </a:effectLst>
                <a:latin typeface="+mj-lt"/>
                <a:ea typeface="+mj-ea"/>
                <a:cs typeface="+mj-cs"/>
                <a:sym typeface="+mj-lt"/>
              </a:defRPr>
            </a:lvl1pPr>
          </a:lstStyle>
          <a:p>
            <a:r>
              <a:rPr lang="en-US" dirty="0"/>
              <a:t>Title in Title Case</a:t>
            </a:r>
          </a:p>
        </p:txBody>
      </p:sp>
      <p:sp>
        <p:nvSpPr>
          <p:cNvPr id="30" name="Subtitle 2"/>
          <p:cNvSpPr>
            <a:spLocks noGrp="1"/>
          </p:cNvSpPr>
          <p:nvPr>
            <p:ph type="subTitle" idx="1" hasCustomPrompt="1"/>
          </p:nvPr>
        </p:nvSpPr>
        <p:spPr bwMode="white">
          <a:xfrm>
            <a:off x="664913" y="5737006"/>
            <a:ext cx="6868800" cy="436195"/>
          </a:xfrm>
          <a:prstGeom prst="rect">
            <a:avLst/>
          </a:prstGeom>
        </p:spPr>
        <p:txBody>
          <a:bodyPr lIns="0" tIns="0" rIns="0" bIns="0" anchor="t"/>
          <a:lstStyle>
            <a:lvl1pPr marL="0" indent="0" algn="l">
              <a:lnSpc>
                <a:spcPct val="110000"/>
              </a:lnSpc>
              <a:buNone/>
              <a:defRPr sz="1800" baseline="0">
                <a:solidFill>
                  <a:srgbClr val="F5AE0F"/>
                </a:solidFill>
                <a:latin typeface="+mn-lt"/>
                <a:ea typeface="+mn-ea"/>
                <a:cs typeface="+mn-cs"/>
                <a:sym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in sentence case</a:t>
            </a:r>
          </a:p>
        </p:txBody>
      </p:sp>
      <p:pic>
        <p:nvPicPr>
          <p:cNvPr id="7" name="Рисунок 6"/>
          <p:cNvPicPr>
            <a:picLocks noChangeAspect="1"/>
          </p:cNvPicPr>
          <p:nvPr userDrawn="1"/>
        </p:nvPicPr>
        <p:blipFill rotWithShape="1">
          <a:blip r:embed="rId7" cstate="print"/>
          <a:srcRect/>
          <a:stretch>
            <a:fillRect/>
          </a:stretch>
        </p:blipFill>
        <p:spPr>
          <a:xfrm>
            <a:off x="4412165" y="219457"/>
            <a:ext cx="7779835" cy="6638544"/>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3_Title Slide 2">
    <p:spTree>
      <p:nvGrpSpPr>
        <p:cNvPr id="1" name=""/>
        <p:cNvGrpSpPr/>
        <p:nvPr/>
      </p:nvGrpSpPr>
      <p:grpSpPr>
        <a:xfrm>
          <a:off x="0" y="0"/>
          <a:ext cx="0" cy="0"/>
          <a:chOff x="0" y="0"/>
          <a:chExt cx="0" cy="0"/>
        </a:xfrm>
      </p:grpSpPr>
      <p:pic>
        <p:nvPicPr>
          <p:cNvPr id="5" name="Рисунок 4"/>
          <p:cNvPicPr>
            <a:picLocks noChangeAspect="1"/>
          </p:cNvPicPr>
          <p:nvPr userDrawn="1"/>
        </p:nvPicPr>
        <p:blipFill>
          <a:blip r:embed="rId4"/>
          <a:stretch>
            <a:fillRect/>
          </a:stretch>
        </p:blipFill>
        <p:spPr>
          <a:xfrm>
            <a:off x="0" y="0"/>
            <a:ext cx="12192000" cy="6858000"/>
          </a:xfrm>
          <a:prstGeom prst="rect">
            <a:avLst/>
          </a:prstGeom>
        </p:spPr>
      </p:pic>
      <p:graphicFrame>
        <p:nvGraphicFramePr>
          <p:cNvPr id="3" name="Object 2" hidden="1"/>
          <p:cNvGraphicFramePr>
            <a:graphicFrameLocks noChangeAspect="1"/>
          </p:cNvGraphicFramePr>
          <p:nvPr userDrawn="1">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9525" imgH="9525" progId="TCLayout.ActiveDocument.1">
                  <p:embed/>
                </p:oleObj>
              </mc:Choice>
              <mc:Fallback>
                <p:oleObj name="think-cell Slide" r:id="rId5" imgW="9525" imgH="9525" progId="TCLayout.ActiveDocument.1">
                  <p:embed/>
                  <p:pic>
                    <p:nvPicPr>
                      <p:cNvPr id="0" name="Object 2" hidden="1"/>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4" name="Rectangle 3" hidden="1"/>
          <p:cNvSpPr/>
          <p:nvPr userDrawn="1">
            <p:custDataLst>
              <p:tags r:id="rId2"/>
            </p:custDataLst>
          </p:nvPr>
        </p:nvSpPr>
        <p:spPr>
          <a:xfrm>
            <a:off x="0" y="0"/>
            <a:ext cx="158750" cy="158750"/>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noAutofit/>
          </a:bodyPr>
          <a:lstStyle/>
          <a:p>
            <a:pPr marL="0" lvl="0" indent="0" algn="ctr" eaLnBrk="1"/>
            <a:endParaRPr lang="en-US" sz="5400" b="0" i="0" baseline="0">
              <a:solidFill>
                <a:srgbClr val="FFFFFF"/>
              </a:solidFill>
              <a:latin typeface="Arial" panose="020B0604020202020204" pitchFamily="34" charset="0"/>
              <a:ea typeface="+mj-ea"/>
              <a:cs typeface="+mj-cs"/>
              <a:sym typeface="Arial" panose="020B0604020202020204" pitchFamily="34" charset="0"/>
            </a:endParaRPr>
          </a:p>
        </p:txBody>
      </p:sp>
      <p:sp>
        <p:nvSpPr>
          <p:cNvPr id="29" name="Title 1"/>
          <p:cNvSpPr>
            <a:spLocks noGrp="1"/>
          </p:cNvSpPr>
          <p:nvPr>
            <p:ph type="ctrTitle" hasCustomPrompt="1"/>
          </p:nvPr>
        </p:nvSpPr>
        <p:spPr bwMode="ltGray">
          <a:xfrm>
            <a:off x="651661" y="2962321"/>
            <a:ext cx="10911689" cy="2193916"/>
          </a:xfrm>
          <a:prstGeom prst="rect">
            <a:avLst/>
          </a:prstGeom>
        </p:spPr>
        <p:txBody>
          <a:bodyPr lIns="0" tIns="0" rIns="0" bIns="0" anchor="b">
            <a:normAutofit/>
          </a:bodyPr>
          <a:lstStyle>
            <a:lvl1pPr algn="l">
              <a:lnSpc>
                <a:spcPct val="93000"/>
              </a:lnSpc>
              <a:defRPr sz="4200" b="1" baseline="0">
                <a:solidFill>
                  <a:schemeClr val="bg1"/>
                </a:solidFill>
                <a:effectLst>
                  <a:outerShdw blurRad="50800" dist="38100" dir="2700000" algn="tl" rotWithShape="0">
                    <a:prstClr val="black">
                      <a:alpha val="40000"/>
                    </a:prstClr>
                  </a:outerShdw>
                </a:effectLst>
                <a:latin typeface="+mj-lt"/>
                <a:ea typeface="+mj-ea"/>
                <a:cs typeface="+mj-cs"/>
                <a:sym typeface="+mj-lt"/>
              </a:defRPr>
            </a:lvl1pPr>
          </a:lstStyle>
          <a:p>
            <a:r>
              <a:rPr lang="en-US" dirty="0"/>
              <a:t>Title in Title Case</a:t>
            </a:r>
          </a:p>
        </p:txBody>
      </p:sp>
      <p:sp>
        <p:nvSpPr>
          <p:cNvPr id="30" name="Subtitle 2"/>
          <p:cNvSpPr>
            <a:spLocks noGrp="1"/>
          </p:cNvSpPr>
          <p:nvPr>
            <p:ph type="subTitle" idx="1" hasCustomPrompt="1"/>
          </p:nvPr>
        </p:nvSpPr>
        <p:spPr bwMode="white">
          <a:xfrm>
            <a:off x="664913" y="5737006"/>
            <a:ext cx="10911689" cy="436195"/>
          </a:xfrm>
          <a:prstGeom prst="rect">
            <a:avLst/>
          </a:prstGeom>
        </p:spPr>
        <p:txBody>
          <a:bodyPr lIns="0" tIns="0" rIns="0" bIns="0" anchor="t"/>
          <a:lstStyle>
            <a:lvl1pPr marL="0" indent="0" algn="l">
              <a:lnSpc>
                <a:spcPct val="110000"/>
              </a:lnSpc>
              <a:buNone/>
              <a:defRPr sz="1800" baseline="0">
                <a:solidFill>
                  <a:srgbClr val="F5AE0F"/>
                </a:solidFill>
                <a:latin typeface="+mn-lt"/>
                <a:ea typeface="+mn-ea"/>
                <a:cs typeface="+mn-cs"/>
                <a:sym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in sentence case</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D. Title Only">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3"/>
          <a:stretch>
            <a:fillRect/>
          </a:stretch>
        </p:blipFill>
        <p:spPr>
          <a:xfrm>
            <a:off x="0" y="0"/>
            <a:ext cx="12192000" cy="6858000"/>
          </a:xfrm>
          <a:prstGeom prst="rect">
            <a:avLst/>
          </a:prstGeom>
        </p:spPr>
      </p:pic>
      <p:graphicFrame>
        <p:nvGraphicFramePr>
          <p:cNvPr id="3" name="Object 2" hidden="1"/>
          <p:cNvGraphicFramePr>
            <a:graphicFrameLocks noChangeAspect="1"/>
          </p:cNvGraphicFramePr>
          <p:nvPr userDrawn="1">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9525" imgH="9525" progId="TCLayout.ActiveDocument.1">
                  <p:embed/>
                </p:oleObj>
              </mc:Choice>
              <mc:Fallback>
                <p:oleObj name="think-cell Slide" r:id="rId4" imgW="9525" imgH="9525" progId="TCLayout.ActiveDocument.1">
                  <p:embed/>
                  <p:pic>
                    <p:nvPicPr>
                      <p:cNvPr id="0" name="Object 2"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dirty="0">
                <a:solidFill>
                  <a:schemeClr val="bg1">
                    <a:lumMod val="50000"/>
                  </a:schemeClr>
                </a:solidFill>
                <a:latin typeface="+mn-lt"/>
                <a:ea typeface="+mn-ea"/>
                <a:cs typeface="+mn-cs"/>
                <a:sym typeface="+mn-lt"/>
              </a:rPr>
              <a:t>Copyright © 2021 by Boston Consulting Group. All rights reserved.</a:t>
            </a:r>
          </a:p>
        </p:txBody>
      </p:sp>
      <p:sp>
        <p:nvSpPr>
          <p:cNvPr id="10" name="TextBox 9"/>
          <p:cNvSpPr txBox="1"/>
          <p:nvPr userDrawn="1"/>
        </p:nvSpPr>
        <p:spPr>
          <a:xfrm>
            <a:off x="2374900" y="3797300"/>
            <a:ext cx="0" cy="0"/>
          </a:xfrm>
          <a:prstGeom prst="rect">
            <a:avLst/>
          </a:prstGeom>
          <a:noFill/>
          <a:ln w="9525" cap="flat" cmpd="sng" algn="ctr">
            <a:noFill/>
            <a:prstDash val="solid"/>
            <a:round/>
            <a:headEnd type="none" w="med" len="med"/>
            <a:tailEnd type="none" w="med" len="med"/>
          </a:ln>
          <a:extLst>
            <a:ext uri="{91240B29-F687-4F45-9708-019B960494DF}">
              <a14:hiddenLine xmlns:a14="http://schemas.microsoft.com/office/drawing/2010/main" w="9525">
                <a:solidFill>
                  <a:schemeClr val="bg1">
                    <a:lumMod val="50000"/>
                  </a:schemeClr>
                </a:solidFill>
                <a:prstDash val="solid"/>
                <a:round/>
                <a:headEnd type="none" w="med" len="med"/>
                <a:tailEnd type="none" w="med" len="med"/>
              </a14:hiddenLine>
            </a:ext>
          </a:extLst>
        </p:spPr>
        <p:txBody>
          <a:bodyPr wrap="none" lIns="0" tIns="0" rIns="0" bIns="0" rtlCol="0" anchor="ctr">
            <a:noAutofit/>
          </a:bodyPr>
          <a:lstStyle/>
          <a:p>
            <a:pPr algn="ctr">
              <a:lnSpc>
                <a:spcPct val="90000"/>
              </a:lnSpc>
              <a:spcAft>
                <a:spcPts val="600"/>
              </a:spcAft>
            </a:pPr>
            <a:endParaRPr lang="ru-RU" sz="1200" dirty="0" err="1">
              <a:latin typeface="Arial" panose="020B0604020202020204" pitchFamily="34" charset="0"/>
              <a:sym typeface="Arial" panose="020B0604020202020204" pitchFamily="34" charset="0"/>
            </a:endParaRPr>
          </a:p>
        </p:txBody>
      </p:sp>
      <p:sp>
        <p:nvSpPr>
          <p:cNvPr id="8" name="Title 1"/>
          <p:cNvSpPr>
            <a:spLocks noGrp="1"/>
          </p:cNvSpPr>
          <p:nvPr>
            <p:ph type="ctrTitle" hasCustomPrompt="1"/>
          </p:nvPr>
        </p:nvSpPr>
        <p:spPr bwMode="ltGray">
          <a:xfrm>
            <a:off x="651660" y="3063921"/>
            <a:ext cx="10911689" cy="2193916"/>
          </a:xfrm>
          <a:prstGeom prst="rect">
            <a:avLst/>
          </a:prstGeom>
        </p:spPr>
        <p:txBody>
          <a:bodyPr lIns="0" tIns="0" rIns="0" bIns="0" anchor="t">
            <a:normAutofit/>
          </a:bodyPr>
          <a:lstStyle>
            <a:lvl1pPr algn="ctr">
              <a:lnSpc>
                <a:spcPct val="93000"/>
              </a:lnSpc>
              <a:defRPr sz="4200" b="1" baseline="0">
                <a:solidFill>
                  <a:schemeClr val="bg1"/>
                </a:solidFill>
                <a:effectLst>
                  <a:outerShdw blurRad="50800" dist="38100" dir="2700000" algn="tl" rotWithShape="0">
                    <a:prstClr val="black">
                      <a:alpha val="40000"/>
                    </a:prstClr>
                  </a:outerShdw>
                </a:effectLst>
                <a:latin typeface="+mj-lt"/>
                <a:ea typeface="+mj-ea"/>
                <a:cs typeface="+mj-cs"/>
                <a:sym typeface="+mj-lt"/>
              </a:defRPr>
            </a:lvl1pPr>
          </a:lstStyle>
          <a:p>
            <a:r>
              <a:rPr lang="en-US" dirty="0"/>
              <a:t>Title </a:t>
            </a:r>
            <a:br>
              <a:rPr lang="ru-RU" dirty="0"/>
            </a:br>
            <a:r>
              <a:rPr lang="en-US" dirty="0"/>
              <a:t>in Title Case</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D. Title Only">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3"/>
          <a:stretch>
            <a:fillRect/>
          </a:stretch>
        </p:blipFill>
        <p:spPr>
          <a:xfrm>
            <a:off x="0" y="0"/>
            <a:ext cx="12192000" cy="6858000"/>
          </a:xfrm>
          <a:prstGeom prst="rect">
            <a:avLst/>
          </a:prstGeom>
        </p:spPr>
      </p:pic>
      <p:graphicFrame>
        <p:nvGraphicFramePr>
          <p:cNvPr id="3" name="Object 2" hidden="1"/>
          <p:cNvGraphicFramePr>
            <a:graphicFrameLocks noChangeAspect="1"/>
          </p:cNvGraphicFramePr>
          <p:nvPr userDrawn="1">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9525" imgH="9525" progId="TCLayout.ActiveDocument.1">
                  <p:embed/>
                </p:oleObj>
              </mc:Choice>
              <mc:Fallback>
                <p:oleObj name="think-cell Slide" r:id="rId4" imgW="9525" imgH="9525" progId="TCLayout.ActiveDocument.1">
                  <p:embed/>
                  <p:pic>
                    <p:nvPicPr>
                      <p:cNvPr id="0" name="Object 2"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dirty="0">
                <a:solidFill>
                  <a:schemeClr val="bg1">
                    <a:lumMod val="50000"/>
                  </a:schemeClr>
                </a:solidFill>
                <a:latin typeface="+mn-lt"/>
                <a:ea typeface="+mn-ea"/>
                <a:cs typeface="+mn-cs"/>
                <a:sym typeface="+mn-lt"/>
              </a:rPr>
              <a:t>Copyright © 2021 by Boston Consulting Group. All rights reserved.</a:t>
            </a:r>
          </a:p>
        </p:txBody>
      </p:sp>
      <p:sp>
        <p:nvSpPr>
          <p:cNvPr id="9" name="Title Placeholder 1"/>
          <p:cNvSpPr>
            <a:spLocks noGrp="1"/>
          </p:cNvSpPr>
          <p:nvPr>
            <p:ph type="title" hasCustomPrompt="1"/>
          </p:nvPr>
        </p:nvSpPr>
        <p:spPr>
          <a:xfrm>
            <a:off x="628650" y="569913"/>
            <a:ext cx="10389120" cy="585787"/>
          </a:xfrm>
          <a:prstGeom prst="rect">
            <a:avLst/>
          </a:prstGeom>
        </p:spPr>
        <p:txBody>
          <a:bodyPr vert="horz" wrap="square" lIns="0" tIns="0" rIns="0" bIns="0" rtlCol="0" anchor="t">
            <a:noAutofit/>
          </a:bodyPr>
          <a:lstStyle>
            <a:lvl1pPr>
              <a:defRPr b="1">
                <a:solidFill>
                  <a:schemeClr val="bg1"/>
                </a:solidFill>
              </a:defRPr>
            </a:lvl1pPr>
          </a:lstStyle>
          <a:p>
            <a:r>
              <a:rPr lang="en-US" dirty="0"/>
              <a:t>Click to add title</a:t>
            </a:r>
          </a:p>
        </p:txBody>
      </p:sp>
      <p:sp>
        <p:nvSpPr>
          <p:cNvPr id="14" name="TextBox 13"/>
          <p:cNvSpPr txBox="1"/>
          <p:nvPr userDrawn="1"/>
        </p:nvSpPr>
        <p:spPr>
          <a:xfrm>
            <a:off x="11261724" y="492945"/>
            <a:ext cx="301626" cy="358775"/>
          </a:xfrm>
          <a:prstGeom prst="rect">
            <a:avLst/>
          </a:prstGeom>
          <a:noFill/>
        </p:spPr>
        <p:txBody>
          <a:bodyPr wrap="squar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Tx/>
              <a:buNone/>
              <a:defRPr/>
            </a:pPr>
            <a:fld id="{DFCF27A5-1A5B-48D3-A060-2758FFBB1ADD}" type="slidenum">
              <a:rPr lang="en-US" sz="1400" kern="1200" smtClean="0">
                <a:solidFill>
                  <a:schemeClr val="bg1"/>
                </a:solidFill>
                <a:latin typeface="+mn-lt"/>
                <a:ea typeface="+mn-ea"/>
                <a:cs typeface="+mn-cs"/>
                <a:sym typeface="Trebuchet MS" panose="020B0603020202020204" pitchFamily="34" charset="0"/>
              </a:rPr>
              <a:t>‹#›</a:t>
            </a:fld>
            <a:endParaRPr lang="en-US" sz="1400" kern="1200" dirty="0">
              <a:solidFill>
                <a:schemeClr val="bg1"/>
              </a:solidFill>
              <a:latin typeface="+mn-lt"/>
              <a:ea typeface="+mn-ea"/>
              <a:cs typeface="+mn-cs"/>
              <a:sym typeface="Trebuchet MS" panose="020B0603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D. Title Only">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3"/>
          <a:stretch>
            <a:fillRect/>
          </a:stretch>
        </p:blipFill>
        <p:spPr>
          <a:xfrm>
            <a:off x="0" y="0"/>
            <a:ext cx="12192000" cy="6858000"/>
          </a:xfrm>
          <a:prstGeom prst="rect">
            <a:avLst/>
          </a:prstGeom>
        </p:spPr>
      </p:pic>
      <p:graphicFrame>
        <p:nvGraphicFramePr>
          <p:cNvPr id="3" name="Object 2" hidden="1"/>
          <p:cNvGraphicFramePr>
            <a:graphicFrameLocks noChangeAspect="1"/>
          </p:cNvGraphicFramePr>
          <p:nvPr userDrawn="1">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9525" imgH="9525" progId="TCLayout.ActiveDocument.1">
                  <p:embed/>
                </p:oleObj>
              </mc:Choice>
              <mc:Fallback>
                <p:oleObj name="think-cell Slide" r:id="rId4" imgW="9525" imgH="9525" progId="TCLayout.ActiveDocument.1">
                  <p:embed/>
                  <p:pic>
                    <p:nvPicPr>
                      <p:cNvPr id="0" name="Object 2"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dirty="0">
                <a:solidFill>
                  <a:schemeClr val="bg1">
                    <a:lumMod val="50000"/>
                  </a:schemeClr>
                </a:solidFill>
                <a:latin typeface="+mn-lt"/>
                <a:ea typeface="+mn-ea"/>
                <a:cs typeface="+mn-cs"/>
                <a:sym typeface="+mn-lt"/>
              </a:rPr>
              <a:t>Copyright © 2021 by Boston Consulting Group. All rights reserved.</a:t>
            </a:r>
          </a:p>
        </p:txBody>
      </p:sp>
      <p:sp>
        <p:nvSpPr>
          <p:cNvPr id="10" name="TextBox 9"/>
          <p:cNvSpPr txBox="1"/>
          <p:nvPr userDrawn="1"/>
        </p:nvSpPr>
        <p:spPr>
          <a:xfrm>
            <a:off x="2374900" y="3797300"/>
            <a:ext cx="0" cy="0"/>
          </a:xfrm>
          <a:prstGeom prst="rect">
            <a:avLst/>
          </a:prstGeom>
          <a:noFill/>
          <a:ln w="9525" cap="flat" cmpd="sng" algn="ctr">
            <a:noFill/>
            <a:prstDash val="solid"/>
            <a:round/>
            <a:headEnd type="none" w="med" len="med"/>
            <a:tailEnd type="none" w="med" len="med"/>
          </a:ln>
          <a:extLst>
            <a:ext uri="{91240B29-F687-4F45-9708-019B960494DF}">
              <a14:hiddenLine xmlns:a14="http://schemas.microsoft.com/office/drawing/2010/main" w="9525">
                <a:solidFill>
                  <a:schemeClr val="bg1">
                    <a:lumMod val="50000"/>
                  </a:schemeClr>
                </a:solidFill>
                <a:prstDash val="solid"/>
                <a:round/>
                <a:headEnd type="none" w="med" len="med"/>
                <a:tailEnd type="none" w="med" len="med"/>
              </a14:hiddenLine>
            </a:ext>
          </a:extLst>
        </p:spPr>
        <p:txBody>
          <a:bodyPr wrap="none" lIns="0" tIns="0" rIns="0" bIns="0" rtlCol="0" anchor="ctr">
            <a:noAutofit/>
          </a:bodyPr>
          <a:lstStyle/>
          <a:p>
            <a:pPr algn="ctr">
              <a:lnSpc>
                <a:spcPct val="90000"/>
              </a:lnSpc>
              <a:spcAft>
                <a:spcPts val="600"/>
              </a:spcAft>
            </a:pPr>
            <a:endParaRPr lang="ru-RU" sz="1200" dirty="0" err="1">
              <a:latin typeface="Arial" panose="020B0604020202020204" pitchFamily="34" charset="0"/>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4_D. Title Only">
    <p:spTree>
      <p:nvGrpSpPr>
        <p:cNvPr id="1" name=""/>
        <p:cNvGrpSpPr/>
        <p:nvPr/>
      </p:nvGrpSpPr>
      <p:grpSpPr>
        <a:xfrm>
          <a:off x="0" y="0"/>
          <a:ext cx="0" cy="0"/>
          <a:chOff x="0" y="0"/>
          <a:chExt cx="0" cy="0"/>
        </a:xfrm>
      </p:grpSpPr>
      <p:pic>
        <p:nvPicPr>
          <p:cNvPr id="11" name="Рисунок 10">
            <a:extLst>
              <a:ext uri="{FF2B5EF4-FFF2-40B4-BE49-F238E27FC236}">
                <a16:creationId xmlns:a16="http://schemas.microsoft.com/office/drawing/2014/main" id="{2E14212A-B65B-1D46-92F9-2B2BC1B3599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aphicFrame>
        <p:nvGraphicFramePr>
          <p:cNvPr id="3" name="Object 2" hidden="1">
            <a:extLst>
              <a:ext uri="{FF2B5EF4-FFF2-40B4-BE49-F238E27FC236}">
                <a16:creationId xmlns:a16="http://schemas.microsoft.com/office/drawing/2014/main" id="{691AB4C8-7598-4134-9725-619CE9C59E78}"/>
              </a:ext>
            </a:extLst>
          </p:cNvPr>
          <p:cNvGraphicFramePr>
            <a:graphicFrameLocks noChangeAspect="1"/>
          </p:cNvGraphicFramePr>
          <p:nvPr userDrawn="1">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59" imgH="360" progId="TCLayout.ActiveDocument.1">
                  <p:embed/>
                </p:oleObj>
              </mc:Choice>
              <mc:Fallback>
                <p:oleObj name="think-cell Slide" r:id="rId4" imgW="359" imgH="360" progId="TCLayout.ActiveDocument.1">
                  <p:embed/>
                  <p:pic>
                    <p:nvPicPr>
                      <p:cNvPr id="3" name="Object 2" hidden="1">
                        <a:extLst>
                          <a:ext uri="{FF2B5EF4-FFF2-40B4-BE49-F238E27FC236}">
                            <a16:creationId xmlns:a16="http://schemas.microsoft.com/office/drawing/2014/main" id="{691AB4C8-7598-4134-9725-619CE9C59E7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dirty="0">
                <a:solidFill>
                  <a:schemeClr val="bg1">
                    <a:lumMod val="50000"/>
                  </a:schemeClr>
                </a:solidFill>
                <a:latin typeface="+mn-lt"/>
                <a:ea typeface="+mn-ea"/>
                <a:cs typeface="+mn-cs"/>
                <a:sym typeface="+mn-lt"/>
              </a:rPr>
              <a:t>Copyright © 2021 by Boston Consulting Group. All rights reserved.</a:t>
            </a:r>
          </a:p>
        </p:txBody>
      </p:sp>
      <p:sp>
        <p:nvSpPr>
          <p:cNvPr id="9" name="Title Placeholder 1">
            <a:extLst>
              <a:ext uri="{FF2B5EF4-FFF2-40B4-BE49-F238E27FC236}">
                <a16:creationId xmlns:a16="http://schemas.microsoft.com/office/drawing/2014/main" id="{2A572A1C-A52E-AC49-AA97-4BE86DBFC769}"/>
              </a:ext>
            </a:extLst>
          </p:cNvPr>
          <p:cNvSpPr>
            <a:spLocks noGrp="1"/>
          </p:cNvSpPr>
          <p:nvPr>
            <p:ph type="title"/>
          </p:nvPr>
        </p:nvSpPr>
        <p:spPr>
          <a:xfrm>
            <a:off x="628650" y="569913"/>
            <a:ext cx="10279300" cy="585787"/>
          </a:xfrm>
          <a:prstGeom prst="rect">
            <a:avLst/>
          </a:prstGeom>
        </p:spPr>
        <p:txBody>
          <a:bodyPr vert="horz" wrap="square" lIns="0" tIns="0" rIns="0" bIns="0" rtlCol="0" anchor="t">
            <a:noAutofit/>
          </a:bodyPr>
          <a:lstStyle>
            <a:lvl1pPr>
              <a:defRPr b="1">
                <a:solidFill>
                  <a:schemeClr val="bg1"/>
                </a:solidFill>
              </a:defRPr>
            </a:lvl1pPr>
          </a:lstStyle>
          <a:p>
            <a:r>
              <a:rPr lang="en-US" dirty="0"/>
              <a:t>Click to add title</a:t>
            </a:r>
          </a:p>
        </p:txBody>
      </p:sp>
      <p:sp>
        <p:nvSpPr>
          <p:cNvPr id="10" name="TextBox 9">
            <a:extLst>
              <a:ext uri="{FF2B5EF4-FFF2-40B4-BE49-F238E27FC236}">
                <a16:creationId xmlns:a16="http://schemas.microsoft.com/office/drawing/2014/main" id="{5E5C7011-D9E2-F840-B366-D04F8760846F}"/>
              </a:ext>
            </a:extLst>
          </p:cNvPr>
          <p:cNvSpPr txBox="1"/>
          <p:nvPr userDrawn="1"/>
        </p:nvSpPr>
        <p:spPr>
          <a:xfrm>
            <a:off x="2374900" y="3797300"/>
            <a:ext cx="0" cy="0"/>
          </a:xfrm>
          <a:prstGeom prst="rect">
            <a:avLst/>
          </a:prstGeom>
          <a:noFill/>
          <a:ln w="9525" cap="flat" cmpd="sng" algn="ctr">
            <a:noFill/>
            <a:prstDash val="solid"/>
            <a:round/>
            <a:headEnd type="none" w="med" len="med"/>
            <a:tailEnd type="none" w="med" len="med"/>
          </a:ln>
          <a:extLst>
            <a:ext uri="{91240B29-F687-4F45-9708-019B960494DF}">
              <a14:hiddenLine xmlns:a14="http://schemas.microsoft.com/office/drawing/2010/main" w="9525" cap="flat" cmpd="sng" algn="ctr">
                <a:solidFill>
                  <a:schemeClr val="bg1">
                    <a:lumMod val="50000"/>
                  </a:schemeClr>
                </a:solidFill>
                <a:prstDash val="solid"/>
                <a:round/>
                <a:headEnd type="none" w="med" len="med"/>
                <a:tailEnd type="none" w="med" len="med"/>
              </a14:hiddenLine>
            </a:ext>
          </a:extLst>
        </p:spPr>
        <p:txBody>
          <a:bodyPr wrap="none" lIns="0" tIns="0" rIns="0" bIns="0" rtlCol="0" anchor="ctr">
            <a:noAutofit/>
          </a:bodyPr>
          <a:lstStyle/>
          <a:p>
            <a:pPr algn="ctr">
              <a:lnSpc>
                <a:spcPct val="90000"/>
              </a:lnSpc>
              <a:spcAft>
                <a:spcPts val="600"/>
              </a:spcAft>
            </a:pPr>
            <a:endParaRPr lang="ru-RU" sz="1200" dirty="0" err="1">
              <a:latin typeface="Arial" panose="020B0604020202020204" pitchFamily="34" charset="0"/>
              <a:sym typeface="Arial" panose="020B0604020202020204" pitchFamily="34" charset="0"/>
            </a:endParaRPr>
          </a:p>
        </p:txBody>
      </p:sp>
      <p:sp>
        <p:nvSpPr>
          <p:cNvPr id="13" name="Текст 2">
            <a:extLst>
              <a:ext uri="{FF2B5EF4-FFF2-40B4-BE49-F238E27FC236}">
                <a16:creationId xmlns:a16="http://schemas.microsoft.com/office/drawing/2014/main" id="{548F1C8A-42F0-704D-815C-4D3D12AAA470}"/>
              </a:ext>
            </a:extLst>
          </p:cNvPr>
          <p:cNvSpPr>
            <a:spLocks noGrp="1"/>
          </p:cNvSpPr>
          <p:nvPr>
            <p:ph type="body" sz="quarter" idx="11" hasCustomPrompt="1"/>
          </p:nvPr>
        </p:nvSpPr>
        <p:spPr>
          <a:xfrm>
            <a:off x="628650" y="6165850"/>
            <a:ext cx="10535343" cy="352186"/>
          </a:xfrm>
          <a:prstGeom prst="rect">
            <a:avLst/>
          </a:prstGeom>
        </p:spPr>
        <p:txBody>
          <a:bodyPr lIns="0" tIns="0" rIns="0" bIns="0" anchor="b"/>
          <a:lstStyle>
            <a:lvl1pPr marL="0" indent="0" algn="l" defTabSz="914400" rtl="0" eaLnBrk="1" latinLnBrk="0" hangingPunct="1">
              <a:lnSpc>
                <a:spcPct val="110000"/>
              </a:lnSpc>
              <a:spcBef>
                <a:spcPts val="600"/>
              </a:spcBef>
              <a:spcAft>
                <a:spcPts val="300"/>
              </a:spcAft>
              <a:buFont typeface="Arial" panose="020B0604020202020204" pitchFamily="34" charset="0"/>
              <a:buChar char="​"/>
              <a:defRPr lang="ru-RU" sz="800" kern="1200" dirty="0">
                <a:solidFill>
                  <a:schemeClr val="bg1"/>
                </a:solidFill>
                <a:latin typeface="+mn-lt"/>
                <a:ea typeface="+mn-ea"/>
                <a:cs typeface="+mn-cs"/>
                <a:sym typeface="+mn-lt"/>
              </a:defRPr>
            </a:lvl1pPr>
          </a:lstStyle>
          <a:p>
            <a:pPr lvl="0"/>
            <a:r>
              <a:rPr lang="ru-RU" dirty="0"/>
              <a:t>Образец текста</a:t>
            </a:r>
          </a:p>
        </p:txBody>
      </p:sp>
      <p:sp>
        <p:nvSpPr>
          <p:cNvPr id="14" name="TextBox 13">
            <a:extLst>
              <a:ext uri="{FF2B5EF4-FFF2-40B4-BE49-F238E27FC236}">
                <a16:creationId xmlns:a16="http://schemas.microsoft.com/office/drawing/2014/main" id="{B127C1A5-D0A1-D34A-9FEC-521B718488EF}"/>
              </a:ext>
            </a:extLst>
          </p:cNvPr>
          <p:cNvSpPr txBox="1"/>
          <p:nvPr userDrawn="1"/>
        </p:nvSpPr>
        <p:spPr>
          <a:xfrm>
            <a:off x="11063484" y="569913"/>
            <a:ext cx="575436" cy="358775"/>
          </a:xfrm>
          <a:prstGeom prst="rect">
            <a:avLst/>
          </a:prstGeom>
          <a:noFill/>
        </p:spPr>
        <p:txBody>
          <a:bodyPr wrap="squar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2000" b="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2000" b="0" kern="1200" dirty="0">
              <a:solidFill>
                <a:schemeClr val="bg1"/>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235091666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4320">
          <p15:clr>
            <a:srgbClr val="FBAE40"/>
          </p15:clr>
        </p15:guide>
        <p15:guide id="2" pos="2570">
          <p15:clr>
            <a:srgbClr val="FBAE40"/>
          </p15:clr>
        </p15:guide>
        <p15:guide id="3" pos="2751">
          <p15:clr>
            <a:srgbClr val="FBAE40"/>
          </p15:clr>
        </p15:guide>
        <p15:guide id="4" pos="4929">
          <p15:clr>
            <a:srgbClr val="FBAE40"/>
          </p15:clr>
        </p15:guide>
        <p15:guide id="5" pos="5110">
          <p15:clr>
            <a:srgbClr val="FBAE40"/>
          </p15:clr>
        </p15:guide>
        <p15:guide id="6" orient="horz" pos="132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8"/>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9" imgW="12700" imgH="12700" progId="TCLayout.ActiveDocument.1">
                  <p:embed/>
                </p:oleObj>
              </mc:Choice>
              <mc:Fallback>
                <p:oleObj name="think-cell Slide" r:id="rId9" imgW="12700" imgH="12700" progId="TCLayout.ActiveDocument.1">
                  <p:embed/>
                  <p:pic>
                    <p:nvPicPr>
                      <p:cNvPr id="0" name="Object 1" hidden="1"/>
                      <p:cNvPicPr/>
                      <p:nvPr/>
                    </p:nvPicPr>
                    <p:blipFill>
                      <a:blip r:embed="rId10"/>
                      <a:stretch>
                        <a:fillRect/>
                      </a:stretch>
                    </p:blipFill>
                    <p:spPr>
                      <a:xfrm>
                        <a:off x="1588" y="1588"/>
                        <a:ext cx="1587" cy="1587"/>
                      </a:xfrm>
                      <a:prstGeom prst="rect">
                        <a:avLst/>
                      </a:prstGeom>
                    </p:spPr>
                  </p:pic>
                </p:oleObj>
              </mc:Fallback>
            </mc:AlternateContent>
          </a:graphicData>
        </a:graphic>
      </p:graphicFrame>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sldNum="0" hdr="0" ftr="0" dt="0"/>
  <p:txStyles>
    <p:titleStyle>
      <a:lvl1pPr algn="l" defTabSz="914400" rtl="0" eaLnBrk="1" latinLnBrk="0" hangingPunct="1">
        <a:lnSpc>
          <a:spcPct val="90000"/>
        </a:lnSpc>
        <a:spcBef>
          <a:spcPct val="0"/>
        </a:spcBef>
        <a:buNone/>
        <a:defRPr sz="2400" kern="1200">
          <a:solidFill>
            <a:schemeClr val="tx1"/>
          </a:solidFill>
          <a:latin typeface="+mj-lt"/>
          <a:ea typeface="+mj-ea"/>
          <a:cs typeface="+mj-cs"/>
          <a:sym typeface="+mj-lt"/>
        </a:defRPr>
      </a:lvl1pPr>
    </p:titleStyle>
    <p:bodyStyle>
      <a:lvl1pPr marL="0" indent="0" algn="l" defTabSz="914400" rtl="0" eaLnBrk="1" latinLnBrk="0" hangingPunct="1">
        <a:lnSpc>
          <a:spcPct val="110000"/>
        </a:lnSpc>
        <a:spcBef>
          <a:spcPts val="600"/>
        </a:spcBef>
        <a:spcAft>
          <a:spcPts val="300"/>
        </a:spcAft>
        <a:buFont typeface="Arial" panose="020B0604020202020204" pitchFamily="34" charset="0"/>
        <a:buChar char="​"/>
        <a:defRPr lang="en-US" sz="1200" kern="1200">
          <a:solidFill>
            <a:schemeClr val="tx1"/>
          </a:solidFill>
          <a:latin typeface="+mn-lt"/>
          <a:ea typeface="+mn-ea"/>
          <a:cs typeface="+mn-cs"/>
          <a:sym typeface="+mn-lt"/>
        </a:defRPr>
      </a:lvl1pPr>
      <a:lvl2pPr marL="284480" indent="-172720" algn="l" defTabSz="914400" rtl="0" eaLnBrk="1" latinLnBrk="0" hangingPunct="1">
        <a:lnSpc>
          <a:spcPct val="90000"/>
        </a:lnSpc>
        <a:spcBef>
          <a:spcPts val="0"/>
        </a:spcBef>
        <a:spcAft>
          <a:spcPts val="300"/>
        </a:spcAft>
        <a:buClr>
          <a:schemeClr val="tx2"/>
        </a:buClr>
        <a:buFont typeface="Arial" panose="020B0604020202020204" pitchFamily="34" charset="0"/>
        <a:buChar char="•"/>
        <a:defRPr lang="en-US" sz="1200" kern="1200">
          <a:solidFill>
            <a:schemeClr val="tx1"/>
          </a:solidFill>
          <a:latin typeface="+mn-lt"/>
          <a:ea typeface="+mn-ea"/>
          <a:cs typeface="+mn-cs"/>
          <a:sym typeface="+mn-lt"/>
        </a:defRPr>
      </a:lvl2pPr>
      <a:lvl3pPr marL="511175" indent="-165735" algn="l" defTabSz="914400" rtl="0" eaLnBrk="1" latinLnBrk="0" hangingPunct="1">
        <a:lnSpc>
          <a:spcPct val="90000"/>
        </a:lnSpc>
        <a:spcBef>
          <a:spcPts val="0"/>
        </a:spcBef>
        <a:spcAft>
          <a:spcPts val="300"/>
        </a:spcAft>
        <a:buClr>
          <a:schemeClr val="tx2"/>
        </a:buClr>
        <a:buFont typeface="Trebuchet MS" panose="020B0603020202020204" pitchFamily="34" charset="0"/>
        <a:buChar char="–"/>
        <a:defRPr lang="en-US" sz="1200" kern="1200">
          <a:solidFill>
            <a:schemeClr val="tx1"/>
          </a:solidFill>
          <a:latin typeface="+mn-lt"/>
          <a:ea typeface="+mn-ea"/>
          <a:cs typeface="+mn-cs"/>
          <a:sym typeface="+mn-lt"/>
        </a:defRPr>
      </a:lvl3pPr>
      <a:lvl4pPr marL="0" indent="0" algn="l" defTabSz="914400" rtl="0" eaLnBrk="1" latinLnBrk="0" hangingPunct="1">
        <a:lnSpc>
          <a:spcPct val="110000"/>
        </a:lnSpc>
        <a:spcBef>
          <a:spcPts val="300"/>
        </a:spcBef>
        <a:spcAft>
          <a:spcPts val="300"/>
        </a:spcAft>
        <a:buClr>
          <a:schemeClr val="tx2"/>
        </a:buClr>
        <a:buFont typeface="Arial" panose="020B0604020202020204" pitchFamily="34" charset="0"/>
        <a:buChar char="​"/>
        <a:defRPr lang="en-US" sz="1600" kern="1200">
          <a:solidFill>
            <a:schemeClr val="tx2"/>
          </a:solidFill>
          <a:latin typeface="+mn-lt"/>
          <a:ea typeface="+mn-ea"/>
          <a:cs typeface="+mn-cs"/>
          <a:sym typeface="+mn-lt"/>
        </a:defRPr>
      </a:lvl4pPr>
      <a:lvl5pPr marL="0" indent="0" algn="l" defTabSz="914400" rtl="0" eaLnBrk="1" latinLnBrk="0" hangingPunct="1">
        <a:lnSpc>
          <a:spcPct val="100000"/>
        </a:lnSpc>
        <a:spcBef>
          <a:spcPts val="0"/>
        </a:spcBef>
        <a:spcAft>
          <a:spcPts val="300"/>
        </a:spcAft>
        <a:buClrTx/>
        <a:buFont typeface="Arial" panose="020B0604020202020204" pitchFamily="34" charset="0"/>
        <a:buChar char="​"/>
        <a:defRPr lang="en-US" sz="1600" b="1" kern="1200" smtClean="0">
          <a:solidFill>
            <a:schemeClr val="tx1"/>
          </a:solidFill>
          <a:latin typeface="+mn-lt"/>
          <a:ea typeface="+mn-ea"/>
          <a:cs typeface="+mn-cs"/>
          <a:sym typeface="+mn-lt"/>
        </a:defRPr>
      </a:lvl5pPr>
      <a:lvl6pPr marL="269875" indent="-152400" algn="l" defTabSz="914400" rtl="0" eaLnBrk="1" latinLnBrk="0" hangingPunct="1">
        <a:lnSpc>
          <a:spcPct val="90000"/>
        </a:lnSpc>
        <a:spcBef>
          <a:spcPts val="0"/>
        </a:spcBef>
        <a:spcAft>
          <a:spcPts val="600"/>
        </a:spcAft>
        <a:buClr>
          <a:schemeClr val="tx2"/>
        </a:buClr>
        <a:buFont typeface="Arial" panose="020B0604020202020204" pitchFamily="34" charset="0"/>
        <a:buChar char="•"/>
        <a:defRPr lang="en-US" sz="1600" kern="1200" smtClean="0">
          <a:solidFill>
            <a:schemeClr val="tx1"/>
          </a:solidFill>
          <a:latin typeface="+mn-lt"/>
          <a:ea typeface="+mn-ea"/>
          <a:cs typeface="+mn-cs"/>
          <a:sym typeface="+mn-lt"/>
        </a:defRPr>
      </a:lvl6pPr>
      <a:lvl7pPr marL="0" indent="0" algn="l" defTabSz="914400" rtl="0" eaLnBrk="1" latinLnBrk="0" hangingPunct="1">
        <a:lnSpc>
          <a:spcPct val="90000"/>
        </a:lnSpc>
        <a:spcBef>
          <a:spcPts val="900"/>
        </a:spcBef>
        <a:spcAft>
          <a:spcPts val="900"/>
        </a:spcAft>
        <a:buFont typeface="Arial" panose="020B0604020202020204" pitchFamily="34" charset="0"/>
        <a:buChar char="​"/>
        <a:defRPr lang="en-US" sz="4400" kern="1200" baseline="0" smtClean="0">
          <a:solidFill>
            <a:schemeClr val="tx1"/>
          </a:solidFill>
          <a:latin typeface="+mn-lt"/>
          <a:ea typeface="+mn-ea"/>
          <a:cs typeface="+mn-cs"/>
          <a:sym typeface="+mn-lt"/>
        </a:defRPr>
      </a:lvl7pPr>
      <a:lvl8pPr marL="0" indent="0" algn="l" defTabSz="914400" rtl="0" eaLnBrk="1" latinLnBrk="0" hangingPunct="1">
        <a:lnSpc>
          <a:spcPct val="90000"/>
        </a:lnSpc>
        <a:spcBef>
          <a:spcPts val="900"/>
        </a:spcBef>
        <a:spcAft>
          <a:spcPts val="0"/>
        </a:spcAft>
        <a:buFont typeface="Arial" panose="020B0604020202020204" pitchFamily="34" charset="0"/>
        <a:buChar char="​"/>
        <a:defRPr lang="en-US" sz="5400" kern="1200" baseline="0" smtClean="0">
          <a:solidFill>
            <a:schemeClr val="tx2"/>
          </a:solidFill>
          <a:latin typeface="+mn-lt"/>
          <a:ea typeface="+mn-ea"/>
          <a:cs typeface="+mn-cs"/>
          <a:sym typeface="+mn-lt"/>
        </a:defRPr>
      </a:lvl8pPr>
      <a:lvl9pPr marL="0" indent="0" algn="l" defTabSz="914400" rtl="0" eaLnBrk="1" latinLnBrk="0" hangingPunct="1">
        <a:lnSpc>
          <a:spcPct val="100000"/>
        </a:lnSpc>
        <a:spcBef>
          <a:spcPts val="0"/>
        </a:spcBef>
        <a:spcAft>
          <a:spcPts val="900"/>
        </a:spcAft>
        <a:buFont typeface="Arial" panose="020B0604020202020204" pitchFamily="34" charset="0"/>
        <a:buChar char="​"/>
        <a:defRPr lang="en-US" sz="2400" kern="1200" baseline="0" dirty="0">
          <a:solidFill>
            <a:schemeClr val="tx2"/>
          </a:solidFill>
          <a:latin typeface="+mn-lt"/>
          <a:ea typeface="+mn-ea"/>
          <a:cs typeface="+mn-cs"/>
          <a:sym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5.xml"/><Relationship Id="rId6" Type="http://schemas.openxmlformats.org/officeDocument/2006/relationships/image" Target="../media/image10.jpeg"/><Relationship Id="rId5" Type="http://schemas.openxmlformats.org/officeDocument/2006/relationships/image" Target="../media/image9.sv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slideLayout" Target="../slideLayouts/slideLayout6.xml"/><Relationship Id="rId4" Type="http://schemas.openxmlformats.org/officeDocument/2006/relationships/image" Target="../media/image9.sv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9.sv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9.sv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12.png"/><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chart" Target="../charts/chart1.xml"/><Relationship Id="rId5" Type="http://schemas.openxmlformats.org/officeDocument/2006/relationships/slideLayout" Target="../slideLayouts/slideLayout6.xml"/><Relationship Id="rId4" Type="http://schemas.openxmlformats.org/officeDocument/2006/relationships/tags" Target="../tags/tag14.xml"/></Relationships>
</file>

<file path=ppt/slides/_rels/slide7.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hyperlink" Target="http://www.erdc.ru/" TargetMode="External"/><Relationship Id="rId7" Type="http://schemas.openxmlformats.org/officeDocument/2006/relationships/image" Target="../media/image8.png"/><Relationship Id="rId2" Type="http://schemas.openxmlformats.org/officeDocument/2006/relationships/image" Target="../media/image14.png"/><Relationship Id="rId1" Type="http://schemas.openxmlformats.org/officeDocument/2006/relationships/slideLayout" Target="../slideLayouts/slideLayout6.xml"/><Relationship Id="rId6" Type="http://schemas.openxmlformats.org/officeDocument/2006/relationships/hyperlink" Target="tel:+74232225558" TargetMode="External"/><Relationship Id="rId5" Type="http://schemas.openxmlformats.org/officeDocument/2006/relationships/hyperlink" Target="mailto:info@erdc.ru" TargetMode="External"/><Relationship Id="rId4" Type="http://schemas.openxmlformats.org/officeDocument/2006/relationships/hyperlink" Target="tel:+78007075558"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DC47393-2530-2C4F-B84D-57650705D94D}"/>
              </a:ext>
            </a:extLst>
          </p:cNvPr>
          <p:cNvSpPr txBox="1"/>
          <p:nvPr/>
        </p:nvSpPr>
        <p:spPr>
          <a:xfrm>
            <a:off x="2864195" y="1215541"/>
            <a:ext cx="0" cy="0"/>
          </a:xfrm>
          <a:prstGeom prst="rect">
            <a:avLst/>
          </a:prstGeom>
          <a:noFill/>
          <a:ln w="9525" cap="flat" cmpd="sng" algn="ctr">
            <a:noFill/>
            <a:prstDash val="solid"/>
            <a:round/>
            <a:headEnd type="none" w="med" len="med"/>
            <a:tailEnd type="none" w="med" len="med"/>
          </a:ln>
          <a:extLst>
            <a:ext uri="{91240B29-F687-4F45-9708-019B960494DF}">
              <a14:hiddenLine xmlns:a14="http://schemas.microsoft.com/office/drawing/2010/main" w="9525" cap="flat" cmpd="sng" algn="ctr">
                <a:solidFill>
                  <a:schemeClr val="bg1">
                    <a:lumMod val="50000"/>
                  </a:schemeClr>
                </a:solidFill>
                <a:prstDash val="solid"/>
                <a:round/>
                <a:headEnd type="none" w="med" len="med"/>
                <a:tailEnd type="none" w="med" len="med"/>
              </a14:hiddenLine>
            </a:ext>
          </a:extLst>
        </p:spPr>
        <p:txBody>
          <a:bodyPr wrap="none" lIns="0" tIns="0" rIns="0" bIns="0" rtlCol="0" anchor="ctr">
            <a:noAutofit/>
          </a:bodyPr>
          <a:lstStyle/>
          <a:p>
            <a:pPr marL="0" marR="0" lvl="0" indent="0" algn="ctr" defTabSz="914400" rtl="0" eaLnBrk="1" fontAlgn="auto" latinLnBrk="0" hangingPunct="1">
              <a:lnSpc>
                <a:spcPct val="90000"/>
              </a:lnSpc>
              <a:spcBef>
                <a:spcPts val="0"/>
              </a:spcBef>
              <a:spcAft>
                <a:spcPts val="544"/>
              </a:spcAft>
              <a:buClrTx/>
              <a:buSzTx/>
              <a:buFontTx/>
              <a:buNone/>
              <a:tabLst/>
              <a:defRPr/>
            </a:pPr>
            <a:endParaRPr kumimoji="0" lang="ru-RU" sz="1089" b="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sym typeface="Arial" panose="020B0604020202020204" pitchFamily="34" charset="0"/>
            </a:endParaRPr>
          </a:p>
        </p:txBody>
      </p:sp>
      <p:sp>
        <p:nvSpPr>
          <p:cNvPr id="3" name="TextBox 2">
            <a:extLst>
              <a:ext uri="{FF2B5EF4-FFF2-40B4-BE49-F238E27FC236}">
                <a16:creationId xmlns:a16="http://schemas.microsoft.com/office/drawing/2014/main" id="{4AA454E7-D705-2646-8E99-361FB6765E9B}"/>
              </a:ext>
            </a:extLst>
          </p:cNvPr>
          <p:cNvSpPr txBox="1"/>
          <p:nvPr/>
        </p:nvSpPr>
        <p:spPr>
          <a:xfrm>
            <a:off x="9846365" y="1696278"/>
            <a:ext cx="0" cy="0"/>
          </a:xfrm>
          <a:prstGeom prst="rect">
            <a:avLst/>
          </a:prstGeom>
          <a:noFill/>
          <a:ln w="9525" cap="flat" cmpd="sng" algn="ctr">
            <a:noFill/>
            <a:prstDash val="solid"/>
            <a:round/>
            <a:headEnd type="none" w="med" len="med"/>
            <a:tailEnd type="none" w="med" len="med"/>
          </a:ln>
          <a:extLst>
            <a:ext uri="{91240B29-F687-4F45-9708-019B960494DF}">
              <a14:hiddenLine xmlns:a14="http://schemas.microsoft.com/office/drawing/2010/main" w="9525" cap="flat" cmpd="sng" algn="ctr">
                <a:solidFill>
                  <a:schemeClr val="bg1">
                    <a:lumMod val="50000"/>
                  </a:schemeClr>
                </a:solidFill>
                <a:prstDash val="solid"/>
                <a:round/>
                <a:headEnd type="none" w="med" len="med"/>
                <a:tailEnd type="none" w="med" len="med"/>
              </a14:hiddenLine>
            </a:ext>
          </a:extLst>
        </p:spPr>
        <p:txBody>
          <a:bodyPr wrap="none" lIns="0" tIns="0" rIns="0" bIns="0" rtlCol="0" anchor="ctr">
            <a:no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endParaRPr kumimoji="0" lang="ru-RU" sz="1200" b="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sym typeface="Arial" panose="020B0604020202020204" pitchFamily="34" charset="0"/>
            </a:endParaRPr>
          </a:p>
        </p:txBody>
      </p:sp>
      <p:sp>
        <p:nvSpPr>
          <p:cNvPr id="11" name="Подзаголовок 10">
            <a:extLst>
              <a:ext uri="{FF2B5EF4-FFF2-40B4-BE49-F238E27FC236}">
                <a16:creationId xmlns:a16="http://schemas.microsoft.com/office/drawing/2014/main" id="{F3B3C3E4-CD7D-C115-21E1-E0595D64D6D3}"/>
              </a:ext>
            </a:extLst>
          </p:cNvPr>
          <p:cNvSpPr>
            <a:spLocks noGrp="1"/>
          </p:cNvSpPr>
          <p:nvPr>
            <p:ph type="subTitle" idx="4294967295"/>
          </p:nvPr>
        </p:nvSpPr>
        <p:spPr>
          <a:xfrm>
            <a:off x="533400" y="5878292"/>
            <a:ext cx="6966757" cy="327706"/>
          </a:xfrm>
          <a:prstGeom prst="rect">
            <a:avLst/>
          </a:prstGeom>
        </p:spPr>
        <p:txBody>
          <a:bodyPr anchor="b"/>
          <a:lstStyle/>
          <a:p>
            <a:r>
              <a:rPr lang="ru-RU" sz="1700" dirty="0">
                <a:solidFill>
                  <a:srgbClr val="FFC000"/>
                </a:solidFill>
              </a:rPr>
              <a:t>Благовещенск, 2023</a:t>
            </a:r>
          </a:p>
        </p:txBody>
      </p:sp>
      <p:sp>
        <p:nvSpPr>
          <p:cNvPr id="10" name="Подзаголовок 2">
            <a:extLst>
              <a:ext uri="{FF2B5EF4-FFF2-40B4-BE49-F238E27FC236}">
                <a16:creationId xmlns:a16="http://schemas.microsoft.com/office/drawing/2014/main" id="{37165C61-75BC-0349-BF74-963427F6033B}"/>
              </a:ext>
            </a:extLst>
          </p:cNvPr>
          <p:cNvSpPr txBox="1">
            <a:spLocks/>
          </p:cNvSpPr>
          <p:nvPr/>
        </p:nvSpPr>
        <p:spPr bwMode="white">
          <a:xfrm>
            <a:off x="628650" y="5177166"/>
            <a:ext cx="6905063" cy="600974"/>
          </a:xfrm>
          <a:prstGeom prst="rect">
            <a:avLst/>
          </a:prstGeom>
        </p:spPr>
        <p:txBody>
          <a:bodyPr lIns="0" tIns="0" rIns="0" bIns="0" anchor="t"/>
          <a:lstStyle>
            <a:lvl1pPr marL="0" indent="0" algn="l" defTabSz="914400" rtl="0" eaLnBrk="1" latinLnBrk="0" hangingPunct="1">
              <a:lnSpc>
                <a:spcPct val="110000"/>
              </a:lnSpc>
              <a:spcBef>
                <a:spcPts val="600"/>
              </a:spcBef>
              <a:spcAft>
                <a:spcPts val="300"/>
              </a:spcAft>
              <a:buFont typeface="Arial" panose="020B0604020202020204" pitchFamily="34" charset="0"/>
              <a:buNone/>
              <a:defRPr lang="en-US" sz="1800" kern="1200" baseline="0">
                <a:solidFill>
                  <a:srgbClr val="F5AE0F"/>
                </a:solidFill>
                <a:latin typeface="+mn-lt"/>
                <a:ea typeface="+mn-ea"/>
                <a:cs typeface="+mn-cs"/>
                <a:sym typeface="+mn-lt"/>
              </a:defRPr>
            </a:lvl1pPr>
            <a:lvl2pPr marL="457200" indent="0" algn="ctr" defTabSz="914400" rtl="0" eaLnBrk="1" latinLnBrk="0" hangingPunct="1">
              <a:lnSpc>
                <a:spcPct val="90000"/>
              </a:lnSpc>
              <a:spcBef>
                <a:spcPts val="0"/>
              </a:spcBef>
              <a:spcAft>
                <a:spcPts val="300"/>
              </a:spcAft>
              <a:buClr>
                <a:schemeClr val="tx2"/>
              </a:buClr>
              <a:buFont typeface="Arial" panose="020B0604020202020204" pitchFamily="34" charset="0"/>
              <a:buNone/>
              <a:defRPr lang="en-US" sz="2000" kern="1200">
                <a:solidFill>
                  <a:schemeClr val="tx1"/>
                </a:solidFill>
                <a:latin typeface="+mn-lt"/>
                <a:ea typeface="+mn-ea"/>
                <a:cs typeface="+mn-cs"/>
                <a:sym typeface="+mn-lt"/>
              </a:defRPr>
            </a:lvl2pPr>
            <a:lvl3pPr marL="914400" indent="0" algn="ctr" defTabSz="914400" rtl="0" eaLnBrk="1" latinLnBrk="0" hangingPunct="1">
              <a:lnSpc>
                <a:spcPct val="90000"/>
              </a:lnSpc>
              <a:spcBef>
                <a:spcPts val="0"/>
              </a:spcBef>
              <a:spcAft>
                <a:spcPts val="300"/>
              </a:spcAft>
              <a:buClr>
                <a:schemeClr val="tx2"/>
              </a:buClr>
              <a:buFont typeface="Trebuchet MS" panose="020B0603020202020204" pitchFamily="34" charset="0"/>
              <a:buNone/>
              <a:defRPr lang="en-US" sz="1800" kern="1200">
                <a:solidFill>
                  <a:schemeClr val="tx1"/>
                </a:solidFill>
                <a:latin typeface="+mn-lt"/>
                <a:ea typeface="+mn-ea"/>
                <a:cs typeface="+mn-cs"/>
                <a:sym typeface="+mn-lt"/>
              </a:defRPr>
            </a:lvl3pPr>
            <a:lvl4pPr marL="1371600" indent="0" algn="ctr" defTabSz="914400" rtl="0" eaLnBrk="1" latinLnBrk="0" hangingPunct="1">
              <a:lnSpc>
                <a:spcPct val="110000"/>
              </a:lnSpc>
              <a:spcBef>
                <a:spcPts val="300"/>
              </a:spcBef>
              <a:spcAft>
                <a:spcPts val="300"/>
              </a:spcAft>
              <a:buClr>
                <a:schemeClr val="tx2"/>
              </a:buClr>
              <a:buFont typeface="Arial" panose="020B0604020202020204" pitchFamily="34" charset="0"/>
              <a:buNone/>
              <a:defRPr lang="en-US" sz="1600" kern="1200">
                <a:solidFill>
                  <a:schemeClr val="tx2"/>
                </a:solidFill>
                <a:latin typeface="+mn-lt"/>
                <a:ea typeface="+mn-ea"/>
                <a:cs typeface="+mn-cs"/>
                <a:sym typeface="+mn-lt"/>
              </a:defRPr>
            </a:lvl4pPr>
            <a:lvl5pPr marL="1828800" indent="0" algn="ctr" defTabSz="914400" rtl="0" eaLnBrk="1" latinLnBrk="0" hangingPunct="1">
              <a:lnSpc>
                <a:spcPct val="100000"/>
              </a:lnSpc>
              <a:spcBef>
                <a:spcPts val="0"/>
              </a:spcBef>
              <a:spcAft>
                <a:spcPts val="300"/>
              </a:spcAft>
              <a:buClrTx/>
              <a:buFont typeface="Arial" panose="020B0604020202020204" pitchFamily="34" charset="0"/>
              <a:buNone/>
              <a:defRPr lang="en-US" sz="1600" b="1" kern="1200">
                <a:solidFill>
                  <a:schemeClr val="tx1"/>
                </a:solidFill>
                <a:latin typeface="+mn-lt"/>
                <a:ea typeface="+mn-ea"/>
                <a:cs typeface="+mn-cs"/>
                <a:sym typeface="+mn-lt"/>
              </a:defRPr>
            </a:lvl5pPr>
            <a:lvl6pPr marL="2286000" indent="0" algn="ctr" defTabSz="914400" rtl="0" eaLnBrk="1" latinLnBrk="0" hangingPunct="1">
              <a:lnSpc>
                <a:spcPct val="90000"/>
              </a:lnSpc>
              <a:spcBef>
                <a:spcPts val="0"/>
              </a:spcBef>
              <a:spcAft>
                <a:spcPts val="600"/>
              </a:spcAft>
              <a:buClr>
                <a:schemeClr val="tx2"/>
              </a:buClr>
              <a:buFont typeface="Arial" panose="020B0604020202020204" pitchFamily="34" charset="0"/>
              <a:buNone/>
              <a:defRPr lang="en-US" sz="1600" kern="1200">
                <a:solidFill>
                  <a:schemeClr val="tx1"/>
                </a:solidFill>
                <a:latin typeface="+mn-lt"/>
                <a:ea typeface="+mn-ea"/>
                <a:cs typeface="+mn-cs"/>
                <a:sym typeface="+mn-lt"/>
              </a:defRPr>
            </a:lvl6pPr>
            <a:lvl7pPr marL="2743200" indent="0" algn="ctr" defTabSz="914400" rtl="0" eaLnBrk="1" latinLnBrk="0" hangingPunct="1">
              <a:lnSpc>
                <a:spcPct val="90000"/>
              </a:lnSpc>
              <a:spcBef>
                <a:spcPts val="900"/>
              </a:spcBef>
              <a:spcAft>
                <a:spcPts val="900"/>
              </a:spcAft>
              <a:buFont typeface="Arial" panose="020B0604020202020204" pitchFamily="34" charset="0"/>
              <a:buNone/>
              <a:defRPr lang="en-US" sz="1600" kern="1200" baseline="0">
                <a:solidFill>
                  <a:schemeClr val="tx1"/>
                </a:solidFill>
                <a:latin typeface="+mn-lt"/>
                <a:ea typeface="+mn-ea"/>
                <a:cs typeface="+mn-cs"/>
                <a:sym typeface="+mn-lt"/>
              </a:defRPr>
            </a:lvl7pPr>
            <a:lvl8pPr marL="3200400" indent="0" algn="ctr" defTabSz="914400" rtl="0" eaLnBrk="1" latinLnBrk="0" hangingPunct="1">
              <a:lnSpc>
                <a:spcPct val="90000"/>
              </a:lnSpc>
              <a:spcBef>
                <a:spcPts val="900"/>
              </a:spcBef>
              <a:spcAft>
                <a:spcPts val="0"/>
              </a:spcAft>
              <a:buFont typeface="Arial" panose="020B0604020202020204" pitchFamily="34" charset="0"/>
              <a:buNone/>
              <a:defRPr lang="en-US" sz="1600" kern="1200" baseline="0">
                <a:solidFill>
                  <a:schemeClr val="tx2"/>
                </a:solidFill>
                <a:latin typeface="+mn-lt"/>
                <a:ea typeface="+mn-ea"/>
                <a:cs typeface="+mn-cs"/>
                <a:sym typeface="+mn-lt"/>
              </a:defRPr>
            </a:lvl8pPr>
            <a:lvl9pPr marL="3657600" indent="0" algn="ctr" defTabSz="914400" rtl="0" eaLnBrk="1" latinLnBrk="0" hangingPunct="1">
              <a:lnSpc>
                <a:spcPct val="100000"/>
              </a:lnSpc>
              <a:spcBef>
                <a:spcPts val="0"/>
              </a:spcBef>
              <a:spcAft>
                <a:spcPts val="900"/>
              </a:spcAft>
              <a:buFont typeface="Arial" panose="020B0604020202020204" pitchFamily="34" charset="0"/>
              <a:buNone/>
              <a:defRPr lang="en-US" sz="1600" kern="1200" baseline="0">
                <a:solidFill>
                  <a:schemeClr val="tx2"/>
                </a:solidFill>
                <a:latin typeface="+mn-lt"/>
                <a:ea typeface="+mn-ea"/>
                <a:cs typeface="+mn-cs"/>
                <a:sym typeface="+mn-lt"/>
              </a:defRPr>
            </a:lvl9p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ru-RU" sz="1700" kern="1000" dirty="0">
                <a:solidFill>
                  <a:srgbClr val="FFFFFF"/>
                </a:solidFill>
                <a:latin typeface="Arial"/>
              </a:rPr>
              <a:t>Директор ООО «КРДВ Амурская»</a:t>
            </a:r>
          </a:p>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ru-RU" sz="1700" kern="1000" dirty="0">
                <a:solidFill>
                  <a:srgbClr val="FFFFFF"/>
                </a:solidFill>
                <a:latin typeface="Arial"/>
              </a:rPr>
              <a:t>Волкова Ирина Владимировна</a:t>
            </a:r>
            <a:endParaRPr kumimoji="0" lang="ru-RU" sz="1700" b="0" i="0" u="none" strike="noStrike" kern="1000" cap="none" spc="0" normalizeH="0" noProof="0" dirty="0">
              <a:ln>
                <a:noFill/>
              </a:ln>
              <a:solidFill>
                <a:srgbClr val="FFFFFF"/>
              </a:solidFill>
              <a:effectLst/>
              <a:uLnTx/>
              <a:uFillTx/>
              <a:latin typeface="Arial"/>
              <a:sym typeface="+mn-lt"/>
            </a:endParaRPr>
          </a:p>
        </p:txBody>
      </p:sp>
      <p:sp>
        <p:nvSpPr>
          <p:cNvPr id="13" name="Заголовок 12">
            <a:extLst>
              <a:ext uri="{FF2B5EF4-FFF2-40B4-BE49-F238E27FC236}">
                <a16:creationId xmlns:a16="http://schemas.microsoft.com/office/drawing/2014/main" id="{D10683C8-4D9A-3AD4-3CB5-F55FECFB4303}"/>
              </a:ext>
            </a:extLst>
          </p:cNvPr>
          <p:cNvSpPr>
            <a:spLocks noGrp="1"/>
          </p:cNvSpPr>
          <p:nvPr>
            <p:ph type="ctrTitle" idx="4294967295"/>
          </p:nvPr>
        </p:nvSpPr>
        <p:spPr>
          <a:xfrm>
            <a:off x="571109" y="3072924"/>
            <a:ext cx="5681645" cy="1807019"/>
          </a:xfrm>
          <a:prstGeom prst="rect">
            <a:avLst/>
          </a:prstGeom>
        </p:spPr>
        <p:txBody>
          <a:bodyPr anchor="t"/>
          <a:lstStyle/>
          <a:p>
            <a:r>
              <a:rPr lang="ru-RU" sz="3200" b="1" dirty="0">
                <a:solidFill>
                  <a:schemeClr val="bg1"/>
                </a:solidFill>
                <a:effectLst/>
                <a:latin typeface="Times New Roman" panose="02020603050405020304" pitchFamily="18" charset="0"/>
                <a:ea typeface="Times New Roman" panose="02020603050405020304" pitchFamily="18" charset="0"/>
              </a:rPr>
              <a:t>Территория опережающего развития как вид преференциального режима</a:t>
            </a:r>
            <a:br>
              <a:rPr lang="ru-RU" sz="3200" b="1" dirty="0">
                <a:solidFill>
                  <a:schemeClr val="bg1"/>
                </a:solidFill>
                <a:effectLst/>
                <a:latin typeface="Times New Roman" panose="02020603050405020304" pitchFamily="18" charset="0"/>
                <a:ea typeface="Times New Roman" panose="02020603050405020304" pitchFamily="18" charset="0"/>
              </a:rPr>
            </a:br>
            <a:r>
              <a:rPr lang="ru-RU" sz="3200" b="1" dirty="0">
                <a:solidFill>
                  <a:schemeClr val="bg1"/>
                </a:solidFill>
                <a:effectLst/>
                <a:latin typeface="Times New Roman" panose="02020603050405020304" pitchFamily="18" charset="0"/>
                <a:ea typeface="Times New Roman" panose="02020603050405020304" pitchFamily="18" charset="0"/>
              </a:rPr>
              <a:t>на территории ДФО</a:t>
            </a:r>
            <a:endParaRPr lang="ru-RU" sz="3200" b="1" dirty="0">
              <a:solidFill>
                <a:schemeClr val="bg1"/>
              </a:solidFill>
              <a:effectLst>
                <a:outerShdw blurRad="38100" dist="38100" dir="2700000" algn="tl">
                  <a:srgbClr val="000000">
                    <a:alpha val="43137"/>
                  </a:srgbClr>
                </a:outerShdw>
              </a:effectLst>
            </a:endParaRPr>
          </a:p>
        </p:txBody>
      </p:sp>
      <p:pic>
        <p:nvPicPr>
          <p:cNvPr id="5" name="Рисунок 4">
            <a:extLst>
              <a:ext uri="{FF2B5EF4-FFF2-40B4-BE49-F238E27FC236}">
                <a16:creationId xmlns:a16="http://schemas.microsoft.com/office/drawing/2014/main" id="{AA22DE8E-229D-4A31-0930-27302DE0F11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28649" y="575998"/>
            <a:ext cx="3824312" cy="880003"/>
          </a:xfrm>
          <a:prstGeom prst="rect">
            <a:avLst/>
          </a:prstGeom>
        </p:spPr>
      </p:pic>
      <p:pic>
        <p:nvPicPr>
          <p:cNvPr id="6" name="Рисунок 5">
            <a:extLst>
              <a:ext uri="{FF2B5EF4-FFF2-40B4-BE49-F238E27FC236}">
                <a16:creationId xmlns:a16="http://schemas.microsoft.com/office/drawing/2014/main" id="{18146A2C-E07F-E6BA-3B00-C3D6C2E8087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868875" y="684799"/>
            <a:ext cx="3548732" cy="531614"/>
          </a:xfrm>
          <a:prstGeom prst="rect">
            <a:avLst/>
          </a:prstGeom>
        </p:spPr>
      </p:pic>
      <p:pic>
        <p:nvPicPr>
          <p:cNvPr id="4" name="Picture 4" descr="Фото: АОТВ">
            <a:extLst>
              <a:ext uri="{FF2B5EF4-FFF2-40B4-BE49-F238E27FC236}">
                <a16:creationId xmlns:a16="http://schemas.microsoft.com/office/drawing/2014/main" id="{892E55D8-029A-2C97-03C2-99DBB5DA6F4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26691" y="1456001"/>
            <a:ext cx="6671823" cy="4489451"/>
          </a:xfrm>
          <a:prstGeom prst="rect">
            <a:avLst/>
          </a:prstGeom>
          <a:noFill/>
          <a:effectLst>
            <a:glow rad="127000">
              <a:schemeClr val="accent1">
                <a:alpha val="13000"/>
              </a:schemeClr>
            </a:glow>
            <a:softEdge rad="317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35341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Рисунок 8">
            <a:extLst>
              <a:ext uri="{FF2B5EF4-FFF2-40B4-BE49-F238E27FC236}">
                <a16:creationId xmlns:a16="http://schemas.microsoft.com/office/drawing/2014/main" id="{11E19DF9-2138-AC40-B8CE-D943B593259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223861" y="295835"/>
            <a:ext cx="3548732" cy="531614"/>
          </a:xfrm>
          <a:prstGeom prst="rect">
            <a:avLst/>
          </a:prstGeom>
        </p:spPr>
      </p:pic>
      <p:sp>
        <p:nvSpPr>
          <p:cNvPr id="5" name="Google Shape;343;p10">
            <a:extLst>
              <a:ext uri="{FF2B5EF4-FFF2-40B4-BE49-F238E27FC236}">
                <a16:creationId xmlns:a16="http://schemas.microsoft.com/office/drawing/2014/main" id="{D85ED878-4691-6847-B775-04DF2297747B}"/>
              </a:ext>
            </a:extLst>
          </p:cNvPr>
          <p:cNvSpPr txBox="1"/>
          <p:nvPr/>
        </p:nvSpPr>
        <p:spPr>
          <a:xfrm>
            <a:off x="504825" y="757576"/>
            <a:ext cx="3152775" cy="1976915"/>
          </a:xfrm>
          <a:prstGeom prst="rect">
            <a:avLst/>
          </a:prstGeom>
          <a:noFill/>
          <a:ln>
            <a:noFill/>
          </a:ln>
        </p:spPr>
        <p:txBody>
          <a:bodyPr spcFirstLastPara="1" wrap="square" lIns="0" tIns="0" rIns="0" bIns="0" anchor="b" anchorCtr="0">
            <a:noAutofit/>
          </a:bodyPr>
          <a:lstStyle/>
          <a:p>
            <a:pPr>
              <a:lnSpc>
                <a:spcPct val="90000"/>
              </a:lnSpc>
            </a:pPr>
            <a:endParaRPr sz="1400" dirty="0">
              <a:solidFill>
                <a:schemeClr val="bg1"/>
              </a:solidFill>
              <a:latin typeface="Arial"/>
              <a:ea typeface="Arial"/>
              <a:cs typeface="Arial"/>
              <a:sym typeface="Arial"/>
            </a:endParaRPr>
          </a:p>
        </p:txBody>
      </p:sp>
      <p:sp>
        <p:nvSpPr>
          <p:cNvPr id="10" name="Скругленный прямоугольник 1">
            <a:extLst>
              <a:ext uri="{FF2B5EF4-FFF2-40B4-BE49-F238E27FC236}">
                <a16:creationId xmlns:a16="http://schemas.microsoft.com/office/drawing/2014/main" id="{41450A78-FD01-7873-F238-CFBDDF863871}"/>
              </a:ext>
            </a:extLst>
          </p:cNvPr>
          <p:cNvSpPr/>
          <p:nvPr/>
        </p:nvSpPr>
        <p:spPr>
          <a:xfrm>
            <a:off x="497631" y="2654710"/>
            <a:ext cx="5039058" cy="352869"/>
          </a:xfrm>
          <a:prstGeom prst="roundRect">
            <a:avLst>
              <a:gd name="adj" fmla="val 13837"/>
            </a:avLst>
          </a:prstGeom>
          <a:solidFill>
            <a:srgbClr val="FFC002"/>
          </a:solidFill>
          <a:ln w="3175" cap="rnd" cmpd="sng" algn="ctr">
            <a:noFill/>
            <a:prstDash val="solid"/>
            <a:round/>
            <a:headEnd type="none" w="med" len="med"/>
            <a:tailEnd type="none" w="med" len="med"/>
          </a:ln>
          <a:effectLst>
            <a:outerShdw blurRad="50800" dist="381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90000"/>
              </a:lnSpc>
              <a:spcBef>
                <a:spcPct val="0"/>
              </a:spcBef>
            </a:pPr>
            <a:r>
              <a:rPr lang="ru-RU" sz="2000" b="1" dirty="0">
                <a:solidFill>
                  <a:schemeClr val="bg1"/>
                </a:solidFill>
                <a:latin typeface="+mj-lt"/>
                <a:ea typeface="+mj-ea"/>
                <a:cs typeface="+mj-cs"/>
                <a:sym typeface="+mj-lt"/>
              </a:rPr>
              <a:t>Привлечение инвестиций</a:t>
            </a:r>
            <a:endParaRPr lang="ru-RU" sz="2000" dirty="0">
              <a:solidFill>
                <a:schemeClr val="bg1"/>
              </a:solidFill>
              <a:latin typeface="+mj-lt"/>
              <a:ea typeface="+mj-ea"/>
              <a:cs typeface="+mj-cs"/>
              <a:sym typeface="+mj-lt"/>
            </a:endParaRPr>
          </a:p>
        </p:txBody>
      </p:sp>
      <p:sp>
        <p:nvSpPr>
          <p:cNvPr id="11" name="Скругленный прямоугольник 1">
            <a:extLst>
              <a:ext uri="{FF2B5EF4-FFF2-40B4-BE49-F238E27FC236}">
                <a16:creationId xmlns:a16="http://schemas.microsoft.com/office/drawing/2014/main" id="{3EFFC5F3-BB11-D7D5-A308-1594893C012D}"/>
              </a:ext>
            </a:extLst>
          </p:cNvPr>
          <p:cNvSpPr/>
          <p:nvPr/>
        </p:nvSpPr>
        <p:spPr>
          <a:xfrm>
            <a:off x="488905" y="3163592"/>
            <a:ext cx="5039059" cy="1347688"/>
          </a:xfrm>
          <a:prstGeom prst="roundRect">
            <a:avLst>
              <a:gd name="adj" fmla="val 7687"/>
            </a:avLst>
          </a:prstGeom>
          <a:solidFill>
            <a:srgbClr val="172241">
              <a:alpha val="55000"/>
            </a:srgbClr>
          </a:solidFill>
          <a:ln w="6350" cap="flat">
            <a:solidFill>
              <a:srgbClr val="FFFFFF">
                <a:alpha val="65000"/>
              </a:srgbClr>
            </a:solidFill>
            <a:prstDash val="solid"/>
            <a:miter lim="800000"/>
          </a:ln>
          <a:effectLst/>
        </p:spPr>
        <p:txBody>
          <a:bodyPr wrap="square" lIns="45718" tIns="45718" rIns="45718" bIns="45718" numCol="1" anchor="ctr">
            <a:noAutofit/>
          </a:bodyPr>
          <a:lstStyle/>
          <a:p>
            <a:pPr marL="171450" indent="-171450">
              <a:buFontTx/>
              <a:buChar char="-"/>
            </a:pPr>
            <a:r>
              <a:rPr lang="ru-RU" sz="1600" dirty="0">
                <a:solidFill>
                  <a:schemeClr val="bg1"/>
                </a:solidFill>
                <a:latin typeface="Arial" panose="020B0604020202020204" pitchFamily="34" charset="0"/>
              </a:rPr>
              <a:t>Привлечение частных инвестиций в ДФО и АЗРФ</a:t>
            </a:r>
            <a:r>
              <a:rPr lang="ru-RU" sz="1600" dirty="0">
                <a:solidFill>
                  <a:schemeClr val="bg1"/>
                </a:solidFill>
                <a:latin typeface="Arial" panose="020B0604020202020204" pitchFamily="34" charset="0"/>
                <a:cs typeface="Arial" panose="020B0604020202020204" pitchFamily="34" charset="0"/>
              </a:rPr>
              <a:t>;</a:t>
            </a:r>
          </a:p>
          <a:p>
            <a:pPr marL="171450" indent="-171450">
              <a:buFontTx/>
              <a:buChar char="-"/>
            </a:pPr>
            <a:r>
              <a:rPr lang="ru-RU" sz="1600" dirty="0">
                <a:solidFill>
                  <a:schemeClr val="bg1"/>
                </a:solidFill>
                <a:latin typeface="Arial" panose="020B0604020202020204" pitchFamily="34" charset="0"/>
              </a:rPr>
              <a:t>Содействие в подготовке инвестиционных проектов в ДФО и АЗРФ.</a:t>
            </a:r>
            <a:endParaRPr lang="ru-RU" sz="1200" b="1" dirty="0">
              <a:solidFill>
                <a:srgbClr val="FFC002"/>
              </a:solidFill>
              <a:latin typeface="Arial" panose="020B0604020202020204" pitchFamily="34" charset="0"/>
              <a:cs typeface="Arial" panose="020B0604020202020204" pitchFamily="34" charset="0"/>
            </a:endParaRPr>
          </a:p>
        </p:txBody>
      </p:sp>
      <p:sp>
        <p:nvSpPr>
          <p:cNvPr id="12" name="Заголовок 1">
            <a:extLst>
              <a:ext uri="{FF2B5EF4-FFF2-40B4-BE49-F238E27FC236}">
                <a16:creationId xmlns:a16="http://schemas.microsoft.com/office/drawing/2014/main" id="{B0C47C1B-C261-561F-2D02-21F5592E0A6E}"/>
              </a:ext>
            </a:extLst>
          </p:cNvPr>
          <p:cNvSpPr>
            <a:spLocks noGrp="1"/>
          </p:cNvSpPr>
          <p:nvPr>
            <p:ph type="title"/>
          </p:nvPr>
        </p:nvSpPr>
        <p:spPr>
          <a:xfrm>
            <a:off x="240434" y="975273"/>
            <a:ext cx="11711132" cy="1116763"/>
          </a:xfrm>
        </p:spPr>
        <p:txBody>
          <a:bodyPr/>
          <a:lstStyle/>
          <a:p>
            <a:pPr>
              <a:lnSpc>
                <a:spcPct val="100000"/>
              </a:lnSpc>
            </a:pPr>
            <a:r>
              <a:rPr lang="ru-RU" dirty="0">
                <a:solidFill>
                  <a:srgbClr val="FFC002"/>
                </a:solidFill>
                <a:latin typeface="Times New Roman" panose="02020603050405020304" pitchFamily="18" charset="0"/>
                <a:cs typeface="Times New Roman" panose="02020603050405020304" pitchFamily="18" charset="0"/>
              </a:rPr>
              <a:t>Корпорация развития Дальнего Востока и Арктики (КРДВ) – </a:t>
            </a:r>
            <a:r>
              <a:rPr lang="ru-RU" sz="2000" b="0" dirty="0">
                <a:solidFill>
                  <a:srgbClr val="FFFFFF"/>
                </a:solidFill>
                <a:latin typeface="Arial" panose="020B0604020202020204" pitchFamily="34" charset="0"/>
              </a:rPr>
              <a:t>государственная компания, которая помогает бизнесу в осуществлении и развитии инвестиционных проектов на Дальнем Востоке и в Арктике, а также инициирует и обеспечивает реализацию социальных программ для развития человеческого капитала</a:t>
            </a:r>
            <a:endParaRPr lang="ru-RU" sz="2000" b="0" dirty="0">
              <a:latin typeface="Times New Roman" panose="02020603050405020304" pitchFamily="18" charset="0"/>
              <a:cs typeface="Times New Roman" panose="02020603050405020304" pitchFamily="18" charset="0"/>
            </a:endParaRPr>
          </a:p>
        </p:txBody>
      </p:sp>
      <p:sp>
        <p:nvSpPr>
          <p:cNvPr id="13" name="Скругленный прямоугольник 1">
            <a:extLst>
              <a:ext uri="{FF2B5EF4-FFF2-40B4-BE49-F238E27FC236}">
                <a16:creationId xmlns:a16="http://schemas.microsoft.com/office/drawing/2014/main" id="{32D974AF-F871-BEAA-5086-F3DF187D6160}"/>
              </a:ext>
            </a:extLst>
          </p:cNvPr>
          <p:cNvSpPr/>
          <p:nvPr/>
        </p:nvSpPr>
        <p:spPr>
          <a:xfrm>
            <a:off x="497626" y="4773667"/>
            <a:ext cx="5030338" cy="352869"/>
          </a:xfrm>
          <a:prstGeom prst="roundRect">
            <a:avLst>
              <a:gd name="adj" fmla="val 13837"/>
            </a:avLst>
          </a:prstGeom>
          <a:solidFill>
            <a:srgbClr val="FFC002"/>
          </a:solidFill>
          <a:ln w="3175" cap="rnd" cmpd="sng" algn="ctr">
            <a:noFill/>
            <a:prstDash val="solid"/>
            <a:round/>
            <a:headEnd type="none" w="med" len="med"/>
            <a:tailEnd type="none" w="med" len="med"/>
          </a:ln>
          <a:effectLst>
            <a:outerShdw blurRad="50800" dist="381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90000"/>
              </a:lnSpc>
              <a:spcBef>
                <a:spcPct val="0"/>
              </a:spcBef>
            </a:pPr>
            <a:r>
              <a:rPr lang="ru-RU" sz="2000" b="1" dirty="0">
                <a:solidFill>
                  <a:schemeClr val="bg1"/>
                </a:solidFill>
                <a:latin typeface="+mj-lt"/>
                <a:ea typeface="+mj-ea"/>
                <a:cs typeface="+mj-cs"/>
                <a:sym typeface="+mj-lt"/>
              </a:rPr>
              <a:t>Сопровождение инвесторов</a:t>
            </a:r>
            <a:endParaRPr lang="ru-RU" sz="2000" dirty="0">
              <a:solidFill>
                <a:schemeClr val="bg1"/>
              </a:solidFill>
              <a:latin typeface="+mj-lt"/>
              <a:ea typeface="+mj-ea"/>
              <a:cs typeface="+mj-cs"/>
              <a:sym typeface="+mj-lt"/>
            </a:endParaRPr>
          </a:p>
        </p:txBody>
      </p:sp>
      <p:sp>
        <p:nvSpPr>
          <p:cNvPr id="14" name="Скругленный прямоугольник 1">
            <a:extLst>
              <a:ext uri="{FF2B5EF4-FFF2-40B4-BE49-F238E27FC236}">
                <a16:creationId xmlns:a16="http://schemas.microsoft.com/office/drawing/2014/main" id="{10804690-895A-AEAF-82B1-18086E0568DA}"/>
              </a:ext>
            </a:extLst>
          </p:cNvPr>
          <p:cNvSpPr/>
          <p:nvPr/>
        </p:nvSpPr>
        <p:spPr>
          <a:xfrm>
            <a:off x="488900" y="5219172"/>
            <a:ext cx="5039059" cy="1364509"/>
          </a:xfrm>
          <a:prstGeom prst="roundRect">
            <a:avLst>
              <a:gd name="adj" fmla="val 7687"/>
            </a:avLst>
          </a:prstGeom>
          <a:solidFill>
            <a:srgbClr val="172241">
              <a:alpha val="55000"/>
            </a:srgbClr>
          </a:solidFill>
          <a:ln w="6350" cap="flat">
            <a:solidFill>
              <a:srgbClr val="FFFFFF">
                <a:alpha val="65000"/>
              </a:srgbClr>
            </a:solidFill>
            <a:prstDash val="solid"/>
            <a:miter lim="800000"/>
          </a:ln>
          <a:effectLst/>
        </p:spPr>
        <p:txBody>
          <a:bodyPr wrap="square" lIns="45718" tIns="45718" rIns="45718" bIns="45718" numCol="1" anchor="ctr">
            <a:noAutofit/>
          </a:bodyPr>
          <a:lstStyle/>
          <a:p>
            <a:pPr marL="171450" indent="-171450">
              <a:buFontTx/>
              <a:buChar char="-"/>
            </a:pPr>
            <a:r>
              <a:rPr lang="ru-RU" sz="1600" dirty="0">
                <a:solidFill>
                  <a:schemeClr val="bg1"/>
                </a:solidFill>
                <a:latin typeface="Arial" panose="020B0604020202020204" pitchFamily="34" charset="0"/>
              </a:rPr>
              <a:t>Управление преференциальными режимами в формате «одного окна»</a:t>
            </a:r>
            <a:r>
              <a:rPr lang="ru-RU" sz="1600" dirty="0">
                <a:solidFill>
                  <a:schemeClr val="bg1"/>
                </a:solidFill>
                <a:latin typeface="Arial" panose="020B0604020202020204" pitchFamily="34" charset="0"/>
                <a:cs typeface="Arial" panose="020B0604020202020204" pitchFamily="34" charset="0"/>
              </a:rPr>
              <a:t>;</a:t>
            </a:r>
          </a:p>
          <a:p>
            <a:pPr marL="171450" indent="-171450">
              <a:buFontTx/>
              <a:buChar char="-"/>
            </a:pPr>
            <a:r>
              <a:rPr lang="ru-RU" sz="1600" dirty="0">
                <a:solidFill>
                  <a:schemeClr val="bg1"/>
                </a:solidFill>
                <a:latin typeface="Arial" panose="020B0604020202020204" pitchFamily="34" charset="0"/>
              </a:rPr>
              <a:t>Сопровождение инвестиционного проекта от бизнес-плана до запуска;</a:t>
            </a:r>
          </a:p>
          <a:p>
            <a:pPr marL="171450" indent="-171450">
              <a:buFontTx/>
              <a:buChar char="-"/>
            </a:pPr>
            <a:r>
              <a:rPr lang="ru-RU" sz="1600" dirty="0">
                <a:solidFill>
                  <a:schemeClr val="bg1"/>
                </a:solidFill>
                <a:latin typeface="Arial" panose="020B0604020202020204" pitchFamily="34" charset="0"/>
              </a:rPr>
              <a:t>Поддержка экспорта</a:t>
            </a:r>
            <a:endParaRPr lang="ru-RU" sz="1200" b="1" dirty="0">
              <a:solidFill>
                <a:srgbClr val="FFC002"/>
              </a:solidFill>
              <a:latin typeface="Arial" panose="020B0604020202020204" pitchFamily="34" charset="0"/>
              <a:cs typeface="Arial" panose="020B0604020202020204" pitchFamily="34" charset="0"/>
            </a:endParaRPr>
          </a:p>
        </p:txBody>
      </p:sp>
      <p:sp>
        <p:nvSpPr>
          <p:cNvPr id="15" name="Скругленный прямоугольник 1">
            <a:extLst>
              <a:ext uri="{FF2B5EF4-FFF2-40B4-BE49-F238E27FC236}">
                <a16:creationId xmlns:a16="http://schemas.microsoft.com/office/drawing/2014/main" id="{92C503DF-D7B1-6A03-445A-95CD8B0E7104}"/>
              </a:ext>
            </a:extLst>
          </p:cNvPr>
          <p:cNvSpPr/>
          <p:nvPr/>
        </p:nvSpPr>
        <p:spPr>
          <a:xfrm>
            <a:off x="6233412" y="2654705"/>
            <a:ext cx="5141171" cy="352869"/>
          </a:xfrm>
          <a:prstGeom prst="roundRect">
            <a:avLst>
              <a:gd name="adj" fmla="val 13837"/>
            </a:avLst>
          </a:prstGeom>
          <a:solidFill>
            <a:srgbClr val="FFC002"/>
          </a:solidFill>
          <a:ln w="3175" cap="rnd" cmpd="sng" algn="ctr">
            <a:noFill/>
            <a:prstDash val="solid"/>
            <a:round/>
            <a:headEnd type="none" w="med" len="med"/>
            <a:tailEnd type="none" w="med" len="med"/>
          </a:ln>
          <a:effectLst>
            <a:outerShdw blurRad="50800" dist="381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90000"/>
              </a:lnSpc>
              <a:spcBef>
                <a:spcPct val="0"/>
              </a:spcBef>
            </a:pPr>
            <a:r>
              <a:rPr lang="ru-RU" sz="2000" b="1" dirty="0">
                <a:solidFill>
                  <a:schemeClr val="bg1"/>
                </a:solidFill>
                <a:latin typeface="+mj-lt"/>
                <a:ea typeface="+mj-ea"/>
                <a:cs typeface="+mj-cs"/>
                <a:sym typeface="+mj-lt"/>
              </a:rPr>
              <a:t>Обеспечение инфраструктурой</a:t>
            </a:r>
            <a:endParaRPr lang="ru-RU" sz="2000" dirty="0">
              <a:solidFill>
                <a:schemeClr val="bg1"/>
              </a:solidFill>
              <a:latin typeface="+mj-lt"/>
              <a:ea typeface="+mj-ea"/>
              <a:cs typeface="+mj-cs"/>
              <a:sym typeface="+mj-lt"/>
            </a:endParaRPr>
          </a:p>
        </p:txBody>
      </p:sp>
      <p:sp>
        <p:nvSpPr>
          <p:cNvPr id="16" name="Скругленный прямоугольник 1">
            <a:extLst>
              <a:ext uri="{FF2B5EF4-FFF2-40B4-BE49-F238E27FC236}">
                <a16:creationId xmlns:a16="http://schemas.microsoft.com/office/drawing/2014/main" id="{3DAA9999-E7FF-B39D-4F20-3934E367833A}"/>
              </a:ext>
            </a:extLst>
          </p:cNvPr>
          <p:cNvSpPr/>
          <p:nvPr/>
        </p:nvSpPr>
        <p:spPr>
          <a:xfrm>
            <a:off x="6224687" y="3135045"/>
            <a:ext cx="5149897" cy="1384942"/>
          </a:xfrm>
          <a:prstGeom prst="roundRect">
            <a:avLst>
              <a:gd name="adj" fmla="val 7687"/>
            </a:avLst>
          </a:prstGeom>
          <a:solidFill>
            <a:srgbClr val="172241">
              <a:alpha val="55000"/>
            </a:srgbClr>
          </a:solidFill>
          <a:ln w="6350" cap="flat">
            <a:solidFill>
              <a:srgbClr val="FFFFFF">
                <a:alpha val="65000"/>
              </a:srgbClr>
            </a:solidFill>
            <a:prstDash val="solid"/>
            <a:miter lim="800000"/>
          </a:ln>
          <a:effectLst/>
        </p:spPr>
        <p:txBody>
          <a:bodyPr wrap="square" lIns="45718" tIns="45718" rIns="45718" bIns="45718" numCol="1" anchor="ctr">
            <a:noAutofit/>
          </a:bodyPr>
          <a:lstStyle/>
          <a:p>
            <a:pPr marL="171450" indent="-171450">
              <a:buFontTx/>
              <a:buChar char="-"/>
            </a:pPr>
            <a:r>
              <a:rPr lang="ru-RU" sz="1600" dirty="0">
                <a:solidFill>
                  <a:schemeClr val="bg1"/>
                </a:solidFill>
                <a:latin typeface="Arial" panose="020B0604020202020204" pitchFamily="34" charset="0"/>
              </a:rPr>
              <a:t>Обеспечение резидентов ТОР земельными участками и инфраструктурой</a:t>
            </a:r>
          </a:p>
          <a:p>
            <a:pPr marL="171450" indent="-171450">
              <a:buFontTx/>
              <a:buChar char="-"/>
            </a:pPr>
            <a:r>
              <a:rPr lang="ru-RU" sz="1600" dirty="0">
                <a:solidFill>
                  <a:schemeClr val="bg1"/>
                </a:solidFill>
                <a:latin typeface="Arial" panose="020B0604020202020204" pitchFamily="34" charset="0"/>
              </a:rPr>
              <a:t>Развитие, эксплуатация, содержание и ремонт объектов инфраструктуры ТОР</a:t>
            </a:r>
            <a:endParaRPr lang="ru-RU" sz="1600" b="1" dirty="0">
              <a:solidFill>
                <a:schemeClr val="bg1"/>
              </a:solidFill>
              <a:latin typeface="Arial" panose="020B0604020202020204" pitchFamily="34" charset="0"/>
              <a:cs typeface="Arial" panose="020B0604020202020204" pitchFamily="34" charset="0"/>
            </a:endParaRPr>
          </a:p>
        </p:txBody>
      </p:sp>
      <p:sp>
        <p:nvSpPr>
          <p:cNvPr id="17" name="Скругленный прямоугольник 1">
            <a:extLst>
              <a:ext uri="{FF2B5EF4-FFF2-40B4-BE49-F238E27FC236}">
                <a16:creationId xmlns:a16="http://schemas.microsoft.com/office/drawing/2014/main" id="{DEF95774-6130-F5B1-F468-4CD67355A1B1}"/>
              </a:ext>
            </a:extLst>
          </p:cNvPr>
          <p:cNvSpPr/>
          <p:nvPr/>
        </p:nvSpPr>
        <p:spPr>
          <a:xfrm>
            <a:off x="6261121" y="4773666"/>
            <a:ext cx="5113464" cy="352869"/>
          </a:xfrm>
          <a:prstGeom prst="roundRect">
            <a:avLst>
              <a:gd name="adj" fmla="val 13837"/>
            </a:avLst>
          </a:prstGeom>
          <a:solidFill>
            <a:srgbClr val="FFC002"/>
          </a:solidFill>
          <a:ln w="3175" cap="rnd" cmpd="sng" algn="ctr">
            <a:noFill/>
            <a:prstDash val="solid"/>
            <a:round/>
            <a:headEnd type="none" w="med" len="med"/>
            <a:tailEnd type="none" w="med" len="med"/>
          </a:ln>
          <a:effectLst>
            <a:outerShdw blurRad="50800" dist="381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90000"/>
              </a:lnSpc>
              <a:spcBef>
                <a:spcPct val="0"/>
              </a:spcBef>
            </a:pPr>
            <a:r>
              <a:rPr lang="ru-RU" sz="2000" b="1" dirty="0">
                <a:solidFill>
                  <a:schemeClr val="bg1"/>
                </a:solidFill>
                <a:latin typeface="+mj-lt"/>
                <a:ea typeface="+mj-ea"/>
                <a:cs typeface="+mj-cs"/>
                <a:sym typeface="+mj-lt"/>
              </a:rPr>
              <a:t>Социальное развитие</a:t>
            </a:r>
            <a:endParaRPr lang="ru-RU" sz="2000" dirty="0">
              <a:solidFill>
                <a:schemeClr val="bg1"/>
              </a:solidFill>
              <a:latin typeface="+mj-lt"/>
              <a:ea typeface="+mj-ea"/>
              <a:cs typeface="+mj-cs"/>
              <a:sym typeface="+mj-lt"/>
            </a:endParaRPr>
          </a:p>
        </p:txBody>
      </p:sp>
      <p:sp>
        <p:nvSpPr>
          <p:cNvPr id="18" name="Скругленный прямоугольник 1">
            <a:extLst>
              <a:ext uri="{FF2B5EF4-FFF2-40B4-BE49-F238E27FC236}">
                <a16:creationId xmlns:a16="http://schemas.microsoft.com/office/drawing/2014/main" id="{57A3B83A-987C-8E0C-A18F-5545FD744558}"/>
              </a:ext>
            </a:extLst>
          </p:cNvPr>
          <p:cNvSpPr/>
          <p:nvPr/>
        </p:nvSpPr>
        <p:spPr>
          <a:xfrm>
            <a:off x="6252395" y="5219171"/>
            <a:ext cx="5122190" cy="1364510"/>
          </a:xfrm>
          <a:prstGeom prst="roundRect">
            <a:avLst>
              <a:gd name="adj" fmla="val 7687"/>
            </a:avLst>
          </a:prstGeom>
          <a:solidFill>
            <a:srgbClr val="172241">
              <a:alpha val="55000"/>
            </a:srgbClr>
          </a:solidFill>
          <a:ln w="6350" cap="flat">
            <a:solidFill>
              <a:srgbClr val="FFFFFF">
                <a:alpha val="65000"/>
              </a:srgbClr>
            </a:solidFill>
            <a:prstDash val="solid"/>
            <a:miter lim="800000"/>
          </a:ln>
          <a:effectLst/>
        </p:spPr>
        <p:txBody>
          <a:bodyPr wrap="square" lIns="45718" tIns="45718" rIns="45718" bIns="45718" numCol="1" anchor="ctr">
            <a:noAutofit/>
          </a:bodyPr>
          <a:lstStyle/>
          <a:p>
            <a:pPr marL="171450" indent="-171450">
              <a:buFontTx/>
              <a:buChar char="-"/>
            </a:pPr>
            <a:r>
              <a:rPr lang="ru-RU" sz="1600" dirty="0">
                <a:solidFill>
                  <a:schemeClr val="bg1"/>
                </a:solidFill>
                <a:latin typeface="Arial" panose="020B0604020202020204" pitchFamily="34" charset="0"/>
              </a:rPr>
              <a:t>Развитие человеческого капитала в ДФО и АЗРФ</a:t>
            </a:r>
            <a:r>
              <a:rPr lang="ru-RU" sz="1600" dirty="0">
                <a:solidFill>
                  <a:schemeClr val="bg1"/>
                </a:solidFill>
                <a:latin typeface="Arial" panose="020B0604020202020204" pitchFamily="34" charset="0"/>
                <a:cs typeface="Arial" panose="020B0604020202020204" pitchFamily="34" charset="0"/>
              </a:rPr>
              <a:t>;</a:t>
            </a:r>
          </a:p>
          <a:p>
            <a:pPr marL="171450" indent="-171450">
              <a:buFontTx/>
              <a:buChar char="-"/>
            </a:pPr>
            <a:r>
              <a:rPr lang="ru-RU" sz="1600" dirty="0">
                <a:solidFill>
                  <a:schemeClr val="bg1"/>
                </a:solidFill>
                <a:latin typeface="Arial" panose="020B0604020202020204" pitchFamily="34" charset="0"/>
              </a:rPr>
              <a:t>Кадровое обеспечение резидентов ТОР, СПВ, АЗРФ и иных работодателей в ДФО и Арктике;</a:t>
            </a:r>
          </a:p>
          <a:p>
            <a:pPr marL="171450" indent="-171450">
              <a:buFontTx/>
              <a:buChar char="-"/>
            </a:pPr>
            <a:r>
              <a:rPr lang="ru-RU" sz="1600" dirty="0">
                <a:solidFill>
                  <a:schemeClr val="bg1"/>
                </a:solidFill>
                <a:latin typeface="Arial" panose="020B0604020202020204" pitchFamily="34" charset="0"/>
              </a:rPr>
              <a:t>Реализация комплексных социальных программ и проектов в ДФО и АЗРФ</a:t>
            </a:r>
            <a:endParaRPr lang="ru-RU" sz="1200" b="1" dirty="0">
              <a:solidFill>
                <a:srgbClr val="FFC00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580458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E8F4BF5-11FC-EE8C-E099-7A81B0AB7E5B}"/>
              </a:ext>
            </a:extLst>
          </p:cNvPr>
          <p:cNvSpPr>
            <a:spLocks noGrp="1"/>
          </p:cNvSpPr>
          <p:nvPr>
            <p:ph type="title"/>
          </p:nvPr>
        </p:nvSpPr>
        <p:spPr>
          <a:xfrm>
            <a:off x="628650" y="957840"/>
            <a:ext cx="5892223" cy="1541520"/>
          </a:xfrm>
        </p:spPr>
        <p:txBody>
          <a:bodyPr/>
          <a:lstStyle/>
          <a:p>
            <a:pPr>
              <a:lnSpc>
                <a:spcPct val="100000"/>
              </a:lnSpc>
            </a:pPr>
            <a:r>
              <a:rPr lang="ru-RU" sz="2000" dirty="0">
                <a:solidFill>
                  <a:srgbClr val="FFC002"/>
                </a:solidFill>
                <a:latin typeface="Times New Roman" panose="02020603050405020304" pitchFamily="18" charset="0"/>
                <a:cs typeface="Times New Roman" panose="02020603050405020304" pitchFamily="18" charset="0"/>
              </a:rPr>
              <a:t>Территория опережающего развития (ТОР) – </a:t>
            </a:r>
            <a:r>
              <a:rPr lang="ru-RU" sz="2000" dirty="0">
                <a:latin typeface="Times New Roman" panose="02020603050405020304" pitchFamily="18" charset="0"/>
                <a:cs typeface="Times New Roman" panose="02020603050405020304" pitchFamily="18" charset="0"/>
              </a:rPr>
              <a:t>часть территории субъекта Российской Федерации, на которой установлен особый правовой режим осуществления предпринимательской деятельности</a:t>
            </a:r>
          </a:p>
        </p:txBody>
      </p:sp>
      <p:pic>
        <p:nvPicPr>
          <p:cNvPr id="4" name="Рисунок 3">
            <a:extLst>
              <a:ext uri="{FF2B5EF4-FFF2-40B4-BE49-F238E27FC236}">
                <a16:creationId xmlns:a16="http://schemas.microsoft.com/office/drawing/2014/main" id="{57FE3ECD-09C3-A875-55D6-894F5F0688F4}"/>
              </a:ext>
            </a:extLst>
          </p:cNvPr>
          <p:cNvPicPr>
            <a:picLocks noChangeAspect="1"/>
          </p:cNvPicPr>
          <p:nvPr/>
        </p:nvPicPr>
        <p:blipFill rotWithShape="1">
          <a:blip r:embed="rId2"/>
          <a:srcRect l="27571" t="18666" r="27925" b="8310"/>
          <a:stretch/>
        </p:blipFill>
        <p:spPr>
          <a:xfrm>
            <a:off x="6466511" y="1211118"/>
            <a:ext cx="5521712" cy="5096420"/>
          </a:xfrm>
          <a:prstGeom prst="rect">
            <a:avLst/>
          </a:prstGeom>
        </p:spPr>
      </p:pic>
      <p:sp>
        <p:nvSpPr>
          <p:cNvPr id="7" name="TextBox 6">
            <a:extLst>
              <a:ext uri="{FF2B5EF4-FFF2-40B4-BE49-F238E27FC236}">
                <a16:creationId xmlns:a16="http://schemas.microsoft.com/office/drawing/2014/main" id="{77229B72-9AB5-C39E-BE45-9AC4026AE6D1}"/>
              </a:ext>
            </a:extLst>
          </p:cNvPr>
          <p:cNvSpPr txBox="1"/>
          <p:nvPr/>
        </p:nvSpPr>
        <p:spPr>
          <a:xfrm>
            <a:off x="588299" y="2610395"/>
            <a:ext cx="5467350" cy="3139321"/>
          </a:xfrm>
          <a:prstGeom prst="rect">
            <a:avLst/>
          </a:prstGeom>
          <a:noFill/>
          <a:ln w="9525" cap="flat" cmpd="sng" algn="ctr">
            <a:noFill/>
            <a:prstDash val="solid"/>
            <a:round/>
            <a:headEnd type="none" w="med" len="med"/>
            <a:tailEnd type="none" w="med" len="med"/>
          </a:ln>
        </p:spPr>
        <p:txBody>
          <a:bodyPr wrap="square">
            <a:spAutoFit/>
          </a:bodyPr>
          <a:lstStyle/>
          <a:p>
            <a:r>
              <a:rPr lang="ru-RU" dirty="0">
                <a:solidFill>
                  <a:schemeClr val="bg1"/>
                </a:solidFill>
                <a:latin typeface="Times New Roman" panose="02020603050405020304" pitchFamily="18" charset="0"/>
              </a:rPr>
              <a:t>Внутри ТОР : </a:t>
            </a:r>
          </a:p>
          <a:p>
            <a:pPr marL="285750" indent="-285750">
              <a:buFontTx/>
              <a:buChar char="-"/>
            </a:pPr>
            <a:r>
              <a:rPr lang="ru-RU" dirty="0">
                <a:solidFill>
                  <a:schemeClr val="bg1"/>
                </a:solidFill>
                <a:latin typeface="Times New Roman" panose="02020603050405020304" pitchFamily="18" charset="0"/>
              </a:rPr>
              <a:t>д</a:t>
            </a:r>
            <a:r>
              <a:rPr lang="ru-RU" sz="1800" b="0" dirty="0">
                <a:solidFill>
                  <a:schemeClr val="bg1"/>
                </a:solidFill>
                <a:effectLst/>
                <a:latin typeface="Times New Roman" panose="02020603050405020304" pitchFamily="18" charset="0"/>
              </a:rPr>
              <a:t>ействуют налоговые льготы и административные преференции для резидентов;</a:t>
            </a:r>
          </a:p>
          <a:p>
            <a:pPr marL="285750" indent="-285750">
              <a:buFontTx/>
              <a:buChar char="-"/>
            </a:pPr>
            <a:r>
              <a:rPr lang="ru-RU" sz="1800" b="0" dirty="0">
                <a:solidFill>
                  <a:schemeClr val="bg1"/>
                </a:solidFill>
                <a:effectLst/>
                <a:latin typeface="Times New Roman" panose="02020603050405020304" pitchFamily="18" charset="0"/>
              </a:rPr>
              <a:t>резидент имеет право на получение земельного участка для реализации своего проекта;</a:t>
            </a:r>
          </a:p>
          <a:p>
            <a:pPr marL="285750" indent="-285750">
              <a:buFontTx/>
              <a:buChar char="-"/>
            </a:pPr>
            <a:r>
              <a:rPr lang="ru-RU" sz="1800" b="0" dirty="0">
                <a:solidFill>
                  <a:schemeClr val="bg1"/>
                </a:solidFill>
                <a:effectLst/>
                <a:latin typeface="Times New Roman" panose="02020603050405020304" pitchFamily="18" charset="0"/>
              </a:rPr>
              <a:t>Резидент имеет право на подключение к объектам инфраструктуры: свет, вода, газ, водоотведение, теплоснабжение;</a:t>
            </a:r>
          </a:p>
          <a:p>
            <a:pPr marL="285750" indent="-285750">
              <a:buFontTx/>
              <a:buChar char="-"/>
            </a:pPr>
            <a:r>
              <a:rPr lang="ru-RU" dirty="0">
                <a:solidFill>
                  <a:schemeClr val="bg1"/>
                </a:solidFill>
                <a:latin typeface="Times New Roman" panose="02020603050405020304" pitchFamily="18" charset="0"/>
              </a:rPr>
              <a:t>резидентам ТОР оказывается помощь при реализации проекта</a:t>
            </a:r>
            <a:r>
              <a:rPr lang="ru-RU" sz="1800" b="0" dirty="0">
                <a:solidFill>
                  <a:schemeClr val="bg1"/>
                </a:solidFill>
                <a:effectLst/>
                <a:latin typeface="Times New Roman" panose="02020603050405020304" pitchFamily="18" charset="0"/>
              </a:rPr>
              <a:t> </a:t>
            </a:r>
          </a:p>
          <a:p>
            <a:endParaRPr lang="ru-RU" dirty="0">
              <a:solidFill>
                <a:schemeClr val="bg1"/>
              </a:solidFill>
            </a:endParaRPr>
          </a:p>
        </p:txBody>
      </p:sp>
      <p:pic>
        <p:nvPicPr>
          <p:cNvPr id="3" name="Рисунок 2">
            <a:extLst>
              <a:ext uri="{FF2B5EF4-FFF2-40B4-BE49-F238E27FC236}">
                <a16:creationId xmlns:a16="http://schemas.microsoft.com/office/drawing/2014/main" id="{35BE975E-B1BF-C134-B540-B603590D34B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223861" y="295835"/>
            <a:ext cx="3548732" cy="531614"/>
          </a:xfrm>
          <a:prstGeom prst="rect">
            <a:avLst/>
          </a:prstGeom>
        </p:spPr>
      </p:pic>
      <p:sp>
        <p:nvSpPr>
          <p:cNvPr id="6" name="TextBox 5">
            <a:extLst>
              <a:ext uri="{FF2B5EF4-FFF2-40B4-BE49-F238E27FC236}">
                <a16:creationId xmlns:a16="http://schemas.microsoft.com/office/drawing/2014/main" id="{EE86406A-227D-B607-BA13-F3E1D99A25F9}"/>
              </a:ext>
            </a:extLst>
          </p:cNvPr>
          <p:cNvSpPr txBox="1"/>
          <p:nvPr/>
        </p:nvSpPr>
        <p:spPr>
          <a:xfrm>
            <a:off x="588299" y="6429814"/>
            <a:ext cx="9314163" cy="292388"/>
          </a:xfrm>
          <a:prstGeom prst="rect">
            <a:avLst/>
          </a:prstGeom>
          <a:noFill/>
          <a:ln w="9525" cap="flat" cmpd="sng" algn="ctr">
            <a:noFill/>
            <a:prstDash val="solid"/>
            <a:round/>
            <a:headEnd type="none" w="med" len="med"/>
            <a:tailEnd type="none" w="med" len="med"/>
          </a:ln>
        </p:spPr>
        <p:txBody>
          <a:bodyPr wrap="square">
            <a:spAutoFit/>
          </a:bodyPr>
          <a:lstStyle/>
          <a:p>
            <a:r>
              <a:rPr lang="ru-RU" sz="1300" b="0" dirty="0">
                <a:solidFill>
                  <a:schemeClr val="bg1"/>
                </a:solidFill>
                <a:effectLst/>
                <a:latin typeface="Times New Roman" panose="02020603050405020304" pitchFamily="18" charset="0"/>
              </a:rPr>
              <a:t>Федеральный закон от 29.12.2014 N 473-ФЗ «О территориях опережающего развития в Российской Федерации»</a:t>
            </a:r>
            <a:endParaRPr lang="ru-RU" sz="1300" dirty="0"/>
          </a:p>
        </p:txBody>
      </p:sp>
    </p:spTree>
    <p:extLst>
      <p:ext uri="{BB962C8B-B14F-4D97-AF65-F5344CB8AC3E}">
        <p14:creationId xmlns:p14="http://schemas.microsoft.com/office/powerpoint/2010/main" val="392763085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6B90BD0-ED29-095B-6F3D-4E59A173CEA4}"/>
              </a:ext>
            </a:extLst>
          </p:cNvPr>
          <p:cNvSpPr>
            <a:spLocks noGrp="1"/>
          </p:cNvSpPr>
          <p:nvPr>
            <p:ph type="title"/>
          </p:nvPr>
        </p:nvSpPr>
        <p:spPr/>
        <p:txBody>
          <a:bodyPr/>
          <a:lstStyle/>
          <a:p>
            <a:r>
              <a:rPr lang="ru-RU" dirty="0"/>
              <a:t>Как стать резидентом ТОР</a:t>
            </a:r>
            <a:br>
              <a:rPr lang="ru-RU" dirty="0"/>
            </a:br>
            <a:endParaRPr lang="ru-RU" dirty="0"/>
          </a:p>
        </p:txBody>
      </p:sp>
      <p:pic>
        <p:nvPicPr>
          <p:cNvPr id="4" name="Рисунок 3">
            <a:extLst>
              <a:ext uri="{FF2B5EF4-FFF2-40B4-BE49-F238E27FC236}">
                <a16:creationId xmlns:a16="http://schemas.microsoft.com/office/drawing/2014/main" id="{0291D0B6-CCD0-FE67-7EA3-E3035D384E41}"/>
              </a:ext>
            </a:extLst>
          </p:cNvPr>
          <p:cNvPicPr>
            <a:picLocks noChangeAspect="1"/>
          </p:cNvPicPr>
          <p:nvPr/>
        </p:nvPicPr>
        <p:blipFill rotWithShape="1">
          <a:blip r:embed="rId3"/>
          <a:srcRect l="24149" t="24471" r="59426" b="47447"/>
          <a:stretch/>
        </p:blipFill>
        <p:spPr>
          <a:xfrm>
            <a:off x="715925" y="2510700"/>
            <a:ext cx="4091206" cy="3934551"/>
          </a:xfrm>
          <a:prstGeom prst="rect">
            <a:avLst/>
          </a:prstGeom>
          <a:effectLst>
            <a:outerShdw blurRad="50800" dist="50800" dir="5400000" algn="ctr" rotWithShape="0">
              <a:srgbClr val="000000"/>
            </a:outerShdw>
            <a:softEdge rad="76200"/>
          </a:effectLst>
        </p:spPr>
      </p:pic>
      <p:sp>
        <p:nvSpPr>
          <p:cNvPr id="5" name="Заголовок 1">
            <a:extLst>
              <a:ext uri="{FF2B5EF4-FFF2-40B4-BE49-F238E27FC236}">
                <a16:creationId xmlns:a16="http://schemas.microsoft.com/office/drawing/2014/main" id="{721933B6-8FA5-6906-E229-FD9FF4C653FF}"/>
              </a:ext>
            </a:extLst>
          </p:cNvPr>
          <p:cNvSpPr txBox="1">
            <a:spLocks/>
          </p:cNvSpPr>
          <p:nvPr/>
        </p:nvSpPr>
        <p:spPr>
          <a:xfrm>
            <a:off x="5337422" y="2235393"/>
            <a:ext cx="7123149" cy="4504871"/>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2400" b="1" kern="1200">
                <a:solidFill>
                  <a:schemeClr val="bg1"/>
                </a:solidFill>
                <a:latin typeface="+mj-lt"/>
                <a:ea typeface="+mj-ea"/>
                <a:cs typeface="+mj-cs"/>
                <a:sym typeface="+mj-lt"/>
              </a:defRPr>
            </a:lvl1pPr>
          </a:lstStyle>
          <a:p>
            <a:r>
              <a:rPr lang="ru-RU" sz="1600" dirty="0">
                <a:solidFill>
                  <a:srgbClr val="FFC002"/>
                </a:solidFill>
              </a:rPr>
              <a:t>Требования для получения статуса резидента ТОР</a:t>
            </a:r>
          </a:p>
          <a:p>
            <a:pPr marL="285750" indent="-285750">
              <a:buFontTx/>
              <a:buChar char="-"/>
            </a:pPr>
            <a:r>
              <a:rPr lang="ru-RU" sz="1600" b="0" dirty="0"/>
              <a:t>минимальный объем вложений в проект – 500 тыс. рублей;</a:t>
            </a:r>
          </a:p>
          <a:p>
            <a:pPr marL="285750" indent="-285750">
              <a:buFontTx/>
              <a:buChar char="-"/>
            </a:pPr>
            <a:r>
              <a:rPr lang="ru-RU" sz="1600" b="0" dirty="0"/>
              <a:t>регистрация в границах ТОР;</a:t>
            </a:r>
          </a:p>
          <a:p>
            <a:pPr marL="285750" indent="-285750">
              <a:buFontTx/>
              <a:buChar char="-"/>
            </a:pPr>
            <a:r>
              <a:rPr lang="ru-RU" sz="1600" b="0" dirty="0"/>
              <a:t>Реализация проекта в границах ТОР;</a:t>
            </a:r>
          </a:p>
          <a:p>
            <a:pPr marL="285750" indent="-285750">
              <a:buFontTx/>
              <a:buChar char="-"/>
            </a:pPr>
            <a:r>
              <a:rPr lang="ru-RU" sz="1600" b="0" dirty="0"/>
              <a:t>осуществление предпринимательской деятельности в рамках разрешенных ОКВЭД;</a:t>
            </a:r>
          </a:p>
          <a:p>
            <a:pPr marL="285750" indent="-285750">
              <a:buFontTx/>
              <a:buChar char="-"/>
            </a:pPr>
            <a:r>
              <a:rPr lang="ru-RU" sz="1600" b="0" dirty="0"/>
              <a:t>Отсутствие статуса РИП;</a:t>
            </a:r>
          </a:p>
          <a:p>
            <a:pPr marL="285750" indent="-285750">
              <a:lnSpc>
                <a:spcPct val="100000"/>
              </a:lnSpc>
              <a:buFontTx/>
              <a:buChar char="-"/>
            </a:pPr>
            <a:r>
              <a:rPr lang="ru-RU" sz="1600" b="0" dirty="0"/>
              <a:t>Отсутствие филиалов и представительств за пределами ТОР</a:t>
            </a:r>
            <a:br>
              <a:rPr lang="ru-RU" sz="1600" b="0" dirty="0"/>
            </a:br>
            <a:endParaRPr lang="ru-RU" sz="1600" b="0" dirty="0">
              <a:solidFill>
                <a:srgbClr val="FFC002"/>
              </a:solidFill>
            </a:endParaRPr>
          </a:p>
          <a:p>
            <a:r>
              <a:rPr lang="ru-RU" sz="1600" dirty="0">
                <a:solidFill>
                  <a:srgbClr val="FFC002"/>
                </a:solidFill>
              </a:rPr>
              <a:t>Пакет документов на получение статуса (согласно ФЗ № 473):</a:t>
            </a:r>
          </a:p>
          <a:p>
            <a:pPr marL="450215" indent="-228600">
              <a:spcBef>
                <a:spcPts val="0"/>
              </a:spcBef>
              <a:spcAft>
                <a:spcPts val="0"/>
              </a:spcAft>
              <a:buFont typeface="Arial" panose="020B0604020202020204" pitchFamily="34" charset="0"/>
              <a:buChar char="•"/>
            </a:pPr>
            <a:r>
              <a:rPr lang="ru-RU" sz="1600" b="0" dirty="0">
                <a:effectLst/>
                <a:latin typeface="Times New Roman" panose="02020603050405020304" pitchFamily="18" charset="0"/>
                <a:cs typeface="Times New Roman" panose="02020603050405020304" pitchFamily="18" charset="0"/>
              </a:rPr>
              <a:t>Заявка по утвержденной форме;</a:t>
            </a:r>
          </a:p>
          <a:p>
            <a:pPr marL="450215" indent="-228600">
              <a:spcBef>
                <a:spcPts val="0"/>
              </a:spcBef>
              <a:spcAft>
                <a:spcPts val="0"/>
              </a:spcAft>
              <a:buFont typeface="Arial" panose="020B0604020202020204" pitchFamily="34" charset="0"/>
              <a:buChar char="•"/>
            </a:pPr>
            <a:r>
              <a:rPr lang="ru-RU" sz="1600" b="0" dirty="0">
                <a:effectLst/>
                <a:latin typeface="Times New Roman" panose="02020603050405020304" pitchFamily="18" charset="0"/>
                <a:cs typeface="Times New Roman" panose="02020603050405020304" pitchFamily="18" charset="0"/>
              </a:rPr>
              <a:t>Бизнес-план (необходимые критерии отображены в Приказе Минвостокразвития России № 42 от 02.04.2015);</a:t>
            </a:r>
          </a:p>
          <a:p>
            <a:pPr marL="450215" indent="-228600">
              <a:spcBef>
                <a:spcPts val="0"/>
              </a:spcBef>
              <a:spcAft>
                <a:spcPts val="0"/>
              </a:spcAft>
              <a:buFont typeface="Arial" panose="020B0604020202020204" pitchFamily="34" charset="0"/>
              <a:buChar char="•"/>
            </a:pPr>
            <a:r>
              <a:rPr lang="ru-RU" sz="1600" b="0" dirty="0">
                <a:effectLst/>
                <a:latin typeface="Times New Roman" panose="02020603050405020304" pitchFamily="18" charset="0"/>
                <a:cs typeface="Times New Roman" panose="02020603050405020304" pitchFamily="18" charset="0"/>
              </a:rPr>
              <a:t>Финансовая модель инвестиционного проекта;</a:t>
            </a:r>
          </a:p>
          <a:p>
            <a:pPr marL="450215" indent="-228600">
              <a:spcBef>
                <a:spcPts val="0"/>
              </a:spcBef>
              <a:spcAft>
                <a:spcPts val="0"/>
              </a:spcAft>
              <a:buFont typeface="Arial" panose="020B0604020202020204" pitchFamily="34" charset="0"/>
              <a:buChar char="•"/>
            </a:pPr>
            <a:r>
              <a:rPr lang="ru-RU" sz="1600" b="0" dirty="0">
                <a:effectLst/>
                <a:latin typeface="Times New Roman" panose="02020603050405020304" pitchFamily="18" charset="0"/>
                <a:cs typeface="Times New Roman" panose="02020603050405020304" pitchFamily="18" charset="0"/>
              </a:rPr>
              <a:t>План-график (по типовой форме);</a:t>
            </a:r>
          </a:p>
          <a:p>
            <a:pPr marL="450215" indent="-228600">
              <a:spcBef>
                <a:spcPts val="0"/>
              </a:spcBef>
              <a:spcAft>
                <a:spcPts val="0"/>
              </a:spcAft>
              <a:buFont typeface="Arial" panose="020B0604020202020204" pitchFamily="34" charset="0"/>
              <a:buChar char="•"/>
            </a:pPr>
            <a:r>
              <a:rPr lang="ru-RU" sz="1600" b="0" dirty="0">
                <a:effectLst/>
                <a:latin typeface="Times New Roman" panose="02020603050405020304" pitchFamily="18" charset="0"/>
                <a:cs typeface="Times New Roman" panose="02020603050405020304" pitchFamily="18" charset="0"/>
              </a:rPr>
              <a:t>Копии учредительных документов;</a:t>
            </a:r>
          </a:p>
          <a:p>
            <a:pPr marL="450215" indent="-228600">
              <a:spcBef>
                <a:spcPts val="0"/>
              </a:spcBef>
              <a:spcAft>
                <a:spcPts val="0"/>
              </a:spcAft>
              <a:buFont typeface="Arial" panose="020B0604020202020204" pitchFamily="34" charset="0"/>
              <a:buChar char="•"/>
            </a:pPr>
            <a:r>
              <a:rPr lang="ru-RU" sz="1600" b="0" dirty="0">
                <a:effectLst/>
                <a:latin typeface="Times New Roman" panose="02020603050405020304" pitchFamily="18" charset="0"/>
                <a:cs typeface="Times New Roman" panose="02020603050405020304" pitchFamily="18" charset="0"/>
              </a:rPr>
              <a:t>Свидетельство о государственной регистрации/лист записи ЕГРЮЛ;</a:t>
            </a:r>
          </a:p>
          <a:p>
            <a:pPr marL="450215" indent="-228600">
              <a:spcBef>
                <a:spcPts val="0"/>
              </a:spcBef>
              <a:spcAft>
                <a:spcPts val="0"/>
              </a:spcAft>
              <a:buFont typeface="Arial" panose="020B0604020202020204" pitchFamily="34" charset="0"/>
              <a:buChar char="•"/>
            </a:pPr>
            <a:r>
              <a:rPr lang="ru-RU" sz="1600" b="0" dirty="0">
                <a:effectLst/>
                <a:latin typeface="Times New Roman" panose="02020603050405020304" pitchFamily="18" charset="0"/>
                <a:cs typeface="Times New Roman" panose="02020603050405020304" pitchFamily="18" charset="0"/>
              </a:rPr>
              <a:t>Свидетельство о постановке на учет в налоговом органе;</a:t>
            </a:r>
          </a:p>
          <a:p>
            <a:pPr marL="450215" indent="-228600">
              <a:spcBef>
                <a:spcPts val="0"/>
              </a:spcBef>
              <a:spcAft>
                <a:spcPts val="0"/>
              </a:spcAft>
              <a:buFont typeface="Arial" panose="020B0604020202020204" pitchFamily="34" charset="0"/>
              <a:buChar char="•"/>
            </a:pPr>
            <a:r>
              <a:rPr lang="ru-RU" sz="1600" b="0" dirty="0">
                <a:effectLst/>
                <a:latin typeface="Times New Roman" panose="02020603050405020304" pitchFamily="18" charset="0"/>
                <a:cs typeface="Times New Roman" panose="02020603050405020304" pitchFamily="18" charset="0"/>
              </a:rPr>
              <a:t>Бухгалтерская отчетность за 3 года (для действующих предприятий);</a:t>
            </a:r>
          </a:p>
          <a:p>
            <a:pPr marL="450215" indent="-228600">
              <a:spcBef>
                <a:spcPts val="0"/>
              </a:spcBef>
              <a:spcAft>
                <a:spcPts val="0"/>
              </a:spcAft>
              <a:buFont typeface="Arial" panose="020B0604020202020204" pitchFamily="34" charset="0"/>
              <a:buChar char="•"/>
            </a:pPr>
            <a:r>
              <a:rPr lang="ru-RU" sz="1600" b="0" dirty="0">
                <a:latin typeface="Times New Roman" panose="02020603050405020304" pitchFamily="18" charset="0"/>
                <a:cs typeface="Times New Roman" panose="02020603050405020304" pitchFamily="18" charset="0"/>
              </a:rPr>
              <a:t>Копии правоустанавливающих документов на землю (при наличии).</a:t>
            </a:r>
            <a:endParaRPr lang="ru-RU" sz="1600" dirty="0">
              <a:effectLst/>
            </a:endParaRPr>
          </a:p>
        </p:txBody>
      </p:sp>
      <p:pic>
        <p:nvPicPr>
          <p:cNvPr id="6" name="Рисунок 5">
            <a:extLst>
              <a:ext uri="{FF2B5EF4-FFF2-40B4-BE49-F238E27FC236}">
                <a16:creationId xmlns:a16="http://schemas.microsoft.com/office/drawing/2014/main" id="{979DC8AE-20C2-EC77-2402-10D121DDC8F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223861" y="295835"/>
            <a:ext cx="3548732" cy="531614"/>
          </a:xfrm>
          <a:prstGeom prst="rect">
            <a:avLst/>
          </a:prstGeom>
        </p:spPr>
      </p:pic>
      <p:sp>
        <p:nvSpPr>
          <p:cNvPr id="7" name="TextBox 6">
            <a:extLst>
              <a:ext uri="{FF2B5EF4-FFF2-40B4-BE49-F238E27FC236}">
                <a16:creationId xmlns:a16="http://schemas.microsoft.com/office/drawing/2014/main" id="{6FB8CD2D-CC1E-E55A-45C8-2A4C787E058A}"/>
              </a:ext>
            </a:extLst>
          </p:cNvPr>
          <p:cNvSpPr txBox="1"/>
          <p:nvPr/>
        </p:nvSpPr>
        <p:spPr>
          <a:xfrm>
            <a:off x="539932" y="1021265"/>
            <a:ext cx="11112136" cy="1446550"/>
          </a:xfrm>
          <a:prstGeom prst="rect">
            <a:avLst/>
          </a:prstGeom>
          <a:noFill/>
          <a:ln w="9525" cap="flat" cmpd="sng" algn="ctr">
            <a:noFill/>
            <a:prstDash val="solid"/>
            <a:round/>
            <a:headEnd type="none" w="med" len="med"/>
            <a:tailEnd type="none" w="med" len="med"/>
          </a:ln>
        </p:spPr>
        <p:txBody>
          <a:bodyPr wrap="square">
            <a:spAutoFit/>
          </a:bodyPr>
          <a:lstStyle/>
          <a:p>
            <a:r>
              <a:rPr lang="ru-RU" sz="2000" b="1" dirty="0">
                <a:solidFill>
                  <a:srgbClr val="FFC002"/>
                </a:solidFill>
                <a:effectLst/>
                <a:latin typeface="Times New Roman" panose="02020603050405020304" pitchFamily="18" charset="0"/>
              </a:rPr>
              <a:t>Резидент ТОР </a:t>
            </a:r>
            <a:r>
              <a:rPr lang="ru-RU" sz="1700" b="0" dirty="0">
                <a:solidFill>
                  <a:schemeClr val="bg1"/>
                </a:solidFill>
                <a:effectLst/>
                <a:latin typeface="Times New Roman" panose="02020603050405020304" pitchFamily="18" charset="0"/>
              </a:rPr>
              <a:t>- индивидуальный предприниматель или являющееся коммерческой организацией юридическое лицо, государственная регистрация которых осуществлена на ТОР согласно законодательству РФ, либо резидент иной ТОР, создавший филиал или представительство на этой ТОР, которые заключили соглашение об осуществлении деятельности на ТОР и включены в реестр резидентов ТОР.</a:t>
            </a:r>
            <a:br>
              <a:rPr lang="ru-RU" sz="1700" b="0" dirty="0">
                <a:effectLst/>
                <a:latin typeface="Times New Roman" panose="02020603050405020304" pitchFamily="18" charset="0"/>
              </a:rPr>
            </a:br>
            <a:endParaRPr lang="ru-RU" sz="1700" dirty="0"/>
          </a:p>
        </p:txBody>
      </p:sp>
    </p:spTree>
    <p:extLst>
      <p:ext uri="{BB962C8B-B14F-4D97-AF65-F5344CB8AC3E}">
        <p14:creationId xmlns:p14="http://schemas.microsoft.com/office/powerpoint/2010/main" val="34950846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Скругленный прямоугольник 1"/>
          <p:cNvSpPr/>
          <p:nvPr/>
        </p:nvSpPr>
        <p:spPr>
          <a:xfrm>
            <a:off x="927987" y="1406922"/>
            <a:ext cx="7282561" cy="2115089"/>
          </a:xfrm>
          <a:prstGeom prst="roundRect">
            <a:avLst>
              <a:gd name="adj" fmla="val 7687"/>
            </a:avLst>
          </a:prstGeom>
          <a:solidFill>
            <a:srgbClr val="172241">
              <a:alpha val="55000"/>
            </a:srgbClr>
          </a:solidFill>
          <a:ln w="6350" cap="flat">
            <a:solidFill>
              <a:srgbClr val="FFFFFF">
                <a:alpha val="65000"/>
              </a:srgbClr>
            </a:solidFill>
            <a:prstDash val="solid"/>
            <a:miter lim="800000"/>
          </a:ln>
          <a:effectLst/>
        </p:spPr>
        <p:txBody>
          <a:bodyPr wrap="square" lIns="45718" tIns="45718" rIns="45718" bIns="45718" numCol="1" anchor="ctr">
            <a:noAutofit/>
          </a:bodyPr>
          <a:lstStyle/>
          <a:p>
            <a:pPr algn="ctr"/>
            <a:endParaRPr lang="ru-RU" sz="1200" b="1">
              <a:solidFill>
                <a:srgbClr val="FFC002"/>
              </a:solidFill>
              <a:latin typeface="Arial" panose="020B0604020202020204" pitchFamily="34" charset="0"/>
              <a:cs typeface="Arial" panose="020B0604020202020204" pitchFamily="34" charset="0"/>
            </a:endParaRPr>
          </a:p>
        </p:txBody>
      </p:sp>
      <p:pic>
        <p:nvPicPr>
          <p:cNvPr id="23" name="Объект 44"/>
          <p:cNvPicPr>
            <a:picLocks noChangeAspect="1"/>
          </p:cNvPicPr>
          <p:nvPr/>
        </p:nvPicPr>
        <p:blipFill>
          <a:blip r:embed="rId3">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tretch>
            <a:fillRect/>
          </a:stretch>
        </p:blipFill>
        <p:spPr>
          <a:xfrm>
            <a:off x="7620961" y="1088318"/>
            <a:ext cx="4454525" cy="2994025"/>
          </a:xfrm>
        </p:spPr>
      </p:pic>
      <p:sp>
        <p:nvSpPr>
          <p:cNvPr id="43" name="Скругленный прямоугольник 1"/>
          <p:cNvSpPr/>
          <p:nvPr/>
        </p:nvSpPr>
        <p:spPr>
          <a:xfrm>
            <a:off x="927988" y="940927"/>
            <a:ext cx="4556960" cy="352869"/>
          </a:xfrm>
          <a:prstGeom prst="roundRect">
            <a:avLst>
              <a:gd name="adj" fmla="val 13837"/>
            </a:avLst>
          </a:prstGeom>
          <a:solidFill>
            <a:srgbClr val="FFC002"/>
          </a:solidFill>
          <a:ln w="3175" cap="rnd" cmpd="sng" algn="ctr">
            <a:noFill/>
            <a:prstDash val="solid"/>
            <a:round/>
            <a:headEnd type="none" w="med" len="med"/>
            <a:tailEnd type="none" w="med" len="med"/>
          </a:ln>
          <a:effectLst>
            <a:outerShdw blurRad="50800" dist="381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90000"/>
              </a:lnSpc>
              <a:spcBef>
                <a:spcPct val="0"/>
              </a:spcBef>
            </a:pPr>
            <a:r>
              <a:rPr lang="ru-RU" sz="2000" b="1" dirty="0">
                <a:solidFill>
                  <a:schemeClr val="bg1"/>
                </a:solidFill>
                <a:latin typeface="+mj-lt"/>
                <a:ea typeface="+mj-ea"/>
                <a:cs typeface="+mj-cs"/>
                <a:sym typeface="+mj-lt"/>
              </a:rPr>
              <a:t>Налоговые льготы </a:t>
            </a:r>
            <a:endParaRPr lang="ru-RU" sz="2000" dirty="0">
              <a:solidFill>
                <a:schemeClr val="bg1"/>
              </a:solidFill>
              <a:latin typeface="+mj-lt"/>
              <a:ea typeface="+mj-ea"/>
              <a:cs typeface="+mj-cs"/>
              <a:sym typeface="+mj-lt"/>
            </a:endParaRPr>
          </a:p>
        </p:txBody>
      </p:sp>
      <p:graphicFrame>
        <p:nvGraphicFramePr>
          <p:cNvPr id="46" name="Таблица 7"/>
          <p:cNvGraphicFramePr>
            <a:graphicFrameLocks noGrp="1"/>
          </p:cNvGraphicFramePr>
          <p:nvPr>
            <p:extLst>
              <p:ext uri="{D42A27DB-BD31-4B8C-83A1-F6EECF244321}">
                <p14:modId xmlns:p14="http://schemas.microsoft.com/office/powerpoint/2010/main" val="3845375008"/>
              </p:ext>
            </p:extLst>
          </p:nvPr>
        </p:nvGraphicFramePr>
        <p:xfrm>
          <a:off x="927988" y="1406923"/>
          <a:ext cx="7282562" cy="2499136"/>
        </p:xfrm>
        <a:graphic>
          <a:graphicData uri="http://schemas.openxmlformats.org/drawingml/2006/table">
            <a:tbl>
              <a:tblPr/>
              <a:tblGrid>
                <a:gridCol w="2005712">
                  <a:extLst>
                    <a:ext uri="{9D8B030D-6E8A-4147-A177-3AD203B41FA5}">
                      <a16:colId xmlns:a16="http://schemas.microsoft.com/office/drawing/2014/main" val="20000"/>
                    </a:ext>
                  </a:extLst>
                </a:gridCol>
                <a:gridCol w="2895600">
                  <a:extLst>
                    <a:ext uri="{9D8B030D-6E8A-4147-A177-3AD203B41FA5}">
                      <a16:colId xmlns:a16="http://schemas.microsoft.com/office/drawing/2014/main" val="20001"/>
                    </a:ext>
                  </a:extLst>
                </a:gridCol>
                <a:gridCol w="2381250">
                  <a:extLst>
                    <a:ext uri="{9D8B030D-6E8A-4147-A177-3AD203B41FA5}">
                      <a16:colId xmlns:a16="http://schemas.microsoft.com/office/drawing/2014/main" val="20002"/>
                    </a:ext>
                  </a:extLst>
                </a:gridCol>
              </a:tblGrid>
              <a:tr h="365536">
                <a:tc>
                  <a:txBody>
                    <a:bodyPr/>
                    <a:lstStyle/>
                    <a:p>
                      <a:pPr algn="l" fontAlgn="ctr">
                        <a:lnSpc>
                          <a:spcPct val="90000"/>
                        </a:lnSpc>
                      </a:pPr>
                      <a:r>
                        <a:rPr lang="ru-RU" sz="1400" b="1" i="0" u="none" strike="noStrike" dirty="0">
                          <a:solidFill>
                            <a:srgbClr val="FFC002"/>
                          </a:solidFill>
                          <a:effectLst/>
                          <a:latin typeface="+mn-lt"/>
                        </a:rPr>
                        <a:t>Вид налога</a:t>
                      </a:r>
                    </a:p>
                  </a:txBody>
                  <a:tcPr marL="108000" marR="0" marT="0" marB="0" anchor="ctr">
                    <a:lnL w="1270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lnSpc>
                          <a:spcPct val="90000"/>
                        </a:lnSpc>
                      </a:pPr>
                      <a:r>
                        <a:rPr lang="ru-RU" sz="1400" b="1" i="0" u="none" strike="noStrike" dirty="0">
                          <a:solidFill>
                            <a:srgbClr val="FFC002"/>
                          </a:solidFill>
                          <a:effectLst/>
                          <a:latin typeface="+mn-lt"/>
                        </a:rPr>
                        <a:t>Общая система </a:t>
                      </a:r>
                    </a:p>
                  </a:txBody>
                  <a:tcPr marL="7200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lnSpc>
                          <a:spcPct val="90000"/>
                        </a:lnSpc>
                      </a:pPr>
                      <a:r>
                        <a:rPr lang="ru-RU" sz="1400" b="1" i="0" u="none" strike="noStrike" dirty="0">
                          <a:solidFill>
                            <a:srgbClr val="FFC002"/>
                          </a:solidFill>
                          <a:effectLst/>
                          <a:latin typeface="+mn-lt"/>
                        </a:rPr>
                        <a:t>ТОР</a:t>
                      </a:r>
                    </a:p>
                  </a:txBody>
                  <a:tcPr marL="7200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216686">
                <a:tc>
                  <a:txBody>
                    <a:bodyPr/>
                    <a:lstStyle/>
                    <a:p>
                      <a:pPr algn="l">
                        <a:lnSpc>
                          <a:spcPct val="90000"/>
                        </a:lnSpc>
                      </a:pPr>
                      <a:r>
                        <a:rPr lang="ru-RU" sz="1400" b="0" dirty="0">
                          <a:solidFill>
                            <a:schemeClr val="bg1"/>
                          </a:solidFill>
                          <a:latin typeface="+mn-lt"/>
                        </a:rPr>
                        <a:t>Налог на землю</a:t>
                      </a:r>
                      <a:endParaRPr lang="ru-RU" sz="1400" b="0" dirty="0">
                        <a:solidFill>
                          <a:srgbClr val="FF0000"/>
                        </a:solidFill>
                        <a:latin typeface="+mn-lt"/>
                      </a:endParaRPr>
                    </a:p>
                  </a:txBody>
                  <a:tcPr marL="108000" marR="0" marT="0" marB="0" anchor="ctr">
                    <a:lnL w="1270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lnSpc>
                          <a:spcPct val="90000"/>
                        </a:lnSpc>
                      </a:pPr>
                      <a:r>
                        <a:rPr lang="ru-RU" sz="1400" b="0" i="0" u="none" strike="noStrike" dirty="0">
                          <a:solidFill>
                            <a:schemeClr val="bg1"/>
                          </a:solidFill>
                          <a:effectLst/>
                          <a:latin typeface="+mn-lt"/>
                        </a:rPr>
                        <a:t>0-1,5% в зависимости от муниципального образования</a:t>
                      </a:r>
                    </a:p>
                  </a:txBody>
                  <a:tcPr marL="7200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90000"/>
                        </a:lnSpc>
                        <a:spcBef>
                          <a:spcPts val="0"/>
                        </a:spcBef>
                        <a:spcAft>
                          <a:spcPts val="0"/>
                        </a:spcAft>
                        <a:buClrTx/>
                        <a:buSzTx/>
                        <a:buFontTx/>
                        <a:buNone/>
                        <a:defRPr/>
                      </a:pPr>
                      <a:r>
                        <a:rPr kumimoji="0" lang="ru-RU" sz="1400" b="0" i="0" u="none" strike="noStrike" kern="1200" cap="none" spc="0" normalizeH="0" baseline="0" noProof="0" dirty="0">
                          <a:ln>
                            <a:noFill/>
                          </a:ln>
                          <a:solidFill>
                            <a:schemeClr val="bg1"/>
                          </a:solidFill>
                          <a:effectLst/>
                          <a:uLnTx/>
                          <a:uFillTx/>
                          <a:latin typeface="+mn-lt"/>
                          <a:ea typeface="+mn-ea"/>
                          <a:cs typeface="+mn-cs"/>
                        </a:rPr>
                        <a:t>0% </a:t>
                      </a:r>
                    </a:p>
                    <a:p>
                      <a:pPr marL="0" marR="0" lvl="0" indent="0" algn="ctr" defTabSz="914400" rtl="0" eaLnBrk="1" fontAlgn="ctr" latinLnBrk="0" hangingPunct="1">
                        <a:lnSpc>
                          <a:spcPct val="90000"/>
                        </a:lnSpc>
                        <a:spcBef>
                          <a:spcPts val="0"/>
                        </a:spcBef>
                        <a:spcAft>
                          <a:spcPts val="0"/>
                        </a:spcAft>
                        <a:buClrTx/>
                        <a:buSzTx/>
                        <a:buFontTx/>
                        <a:buNone/>
                        <a:defRPr/>
                      </a:pPr>
                      <a:r>
                        <a:rPr kumimoji="0" lang="ru-RU" sz="1400" b="0" i="0" u="none" strike="noStrike" kern="1200" cap="none" spc="0" normalizeH="0" baseline="0" noProof="0" dirty="0">
                          <a:ln>
                            <a:noFill/>
                          </a:ln>
                          <a:solidFill>
                            <a:schemeClr val="bg1"/>
                          </a:solidFill>
                          <a:effectLst/>
                          <a:uLnTx/>
                          <a:uFillTx/>
                          <a:latin typeface="+mn-lt"/>
                          <a:ea typeface="+mn-ea"/>
                          <a:cs typeface="+mn-cs"/>
                        </a:rPr>
                        <a:t>в течение первых 3-5 лет</a:t>
                      </a:r>
                    </a:p>
                  </a:txBody>
                  <a:tcPr marL="7200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16686">
                <a:tc>
                  <a:txBody>
                    <a:bodyPr/>
                    <a:lstStyle/>
                    <a:p>
                      <a:pPr algn="l" fontAlgn="ctr">
                        <a:lnSpc>
                          <a:spcPct val="90000"/>
                        </a:lnSpc>
                      </a:pPr>
                      <a:r>
                        <a:rPr lang="ru-RU" sz="1400" b="0" i="0" u="none" strike="noStrike" dirty="0">
                          <a:solidFill>
                            <a:schemeClr val="bg1"/>
                          </a:solidFill>
                          <a:effectLst/>
                          <a:latin typeface="+mn-lt"/>
                        </a:rPr>
                        <a:t>Налог на прибыль</a:t>
                      </a:r>
                    </a:p>
                  </a:txBody>
                  <a:tcPr marL="108000" marR="0" marT="0" marB="0" anchor="ctr">
                    <a:lnL w="1270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lnSpc>
                          <a:spcPct val="90000"/>
                        </a:lnSpc>
                      </a:pPr>
                      <a:r>
                        <a:rPr lang="ru-RU" sz="1400" b="0" i="0" u="none" strike="noStrike" dirty="0">
                          <a:solidFill>
                            <a:schemeClr val="bg1"/>
                          </a:solidFill>
                          <a:effectLst/>
                          <a:latin typeface="+mn-lt"/>
                        </a:rPr>
                        <a:t>20 %</a:t>
                      </a:r>
                    </a:p>
                  </a:txBody>
                  <a:tcPr marL="7200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90000"/>
                        </a:lnSpc>
                        <a:spcBef>
                          <a:spcPts val="0"/>
                        </a:spcBef>
                        <a:spcAft>
                          <a:spcPts val="0"/>
                        </a:spcAft>
                        <a:buClrTx/>
                        <a:buSzTx/>
                        <a:buFontTx/>
                        <a:buNone/>
                        <a:defRPr/>
                      </a:pPr>
                      <a:r>
                        <a:rPr kumimoji="0" lang="ru-RU" sz="1400" b="0" i="0" u="none" strike="noStrike" kern="1200" cap="none" spc="0" normalizeH="0" baseline="0" noProof="0" dirty="0">
                          <a:ln>
                            <a:noFill/>
                          </a:ln>
                          <a:solidFill>
                            <a:schemeClr val="bg1"/>
                          </a:solidFill>
                          <a:effectLst/>
                          <a:uLnTx/>
                          <a:uFillTx/>
                          <a:latin typeface="+mn-lt"/>
                          <a:ea typeface="+mn-ea"/>
                          <a:cs typeface="+mn-cs"/>
                        </a:rPr>
                        <a:t>0%</a:t>
                      </a:r>
                    </a:p>
                    <a:p>
                      <a:pPr marL="0" marR="0" lvl="0" indent="0" algn="ctr" defTabSz="914400" rtl="0" eaLnBrk="1" fontAlgn="ctr" latinLnBrk="0" hangingPunct="1">
                        <a:lnSpc>
                          <a:spcPct val="90000"/>
                        </a:lnSpc>
                        <a:spcBef>
                          <a:spcPts val="0"/>
                        </a:spcBef>
                        <a:spcAft>
                          <a:spcPts val="0"/>
                        </a:spcAft>
                        <a:buClrTx/>
                        <a:buSzTx/>
                        <a:buFontTx/>
                        <a:buNone/>
                        <a:defRPr/>
                      </a:pPr>
                      <a:r>
                        <a:rPr kumimoji="0" lang="ru-RU" sz="1400" b="0" i="0" u="none" strike="noStrike" kern="1200" cap="none" spc="0" normalizeH="0" baseline="0" noProof="0" dirty="0">
                          <a:ln>
                            <a:noFill/>
                          </a:ln>
                          <a:solidFill>
                            <a:schemeClr val="bg1"/>
                          </a:solidFill>
                          <a:effectLst/>
                          <a:uLnTx/>
                          <a:uFillTx/>
                          <a:latin typeface="+mn-lt"/>
                          <a:ea typeface="+mn-ea"/>
                          <a:cs typeface="+mn-cs"/>
                        </a:rPr>
                        <a:t>0% - первые 5 лет</a:t>
                      </a:r>
                    </a:p>
                    <a:p>
                      <a:pPr marL="0" marR="0" lvl="0" indent="0" algn="ctr" defTabSz="914400" rtl="0" eaLnBrk="1" fontAlgn="ctr" latinLnBrk="0" hangingPunct="1">
                        <a:lnSpc>
                          <a:spcPct val="90000"/>
                        </a:lnSpc>
                        <a:spcBef>
                          <a:spcPts val="0"/>
                        </a:spcBef>
                        <a:spcAft>
                          <a:spcPts val="0"/>
                        </a:spcAft>
                        <a:buClrTx/>
                        <a:buSzTx/>
                        <a:buFontTx/>
                        <a:buNone/>
                        <a:defRPr/>
                      </a:pPr>
                      <a:r>
                        <a:rPr kumimoji="0" lang="ru-RU" sz="1400" b="0" i="0" u="none" strike="noStrike" kern="1200" cap="none" spc="0" normalizeH="0" baseline="0" noProof="0" dirty="0">
                          <a:ln>
                            <a:noFill/>
                          </a:ln>
                          <a:solidFill>
                            <a:schemeClr val="bg1"/>
                          </a:solidFill>
                          <a:effectLst/>
                          <a:uLnTx/>
                          <a:uFillTx/>
                          <a:latin typeface="+mn-lt"/>
                          <a:ea typeface="+mn-ea"/>
                          <a:cs typeface="+mn-cs"/>
                        </a:rPr>
                        <a:t>12% последующие 5 лет</a:t>
                      </a:r>
                    </a:p>
                  </a:txBody>
                  <a:tcPr marL="7200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216686">
                <a:tc>
                  <a:txBody>
                    <a:bodyPr/>
                    <a:lstStyle/>
                    <a:p>
                      <a:pPr algn="l" fontAlgn="ctr">
                        <a:lnSpc>
                          <a:spcPct val="90000"/>
                        </a:lnSpc>
                      </a:pPr>
                      <a:r>
                        <a:rPr lang="ru-RU" sz="1400" b="0" i="0" u="none" strike="noStrike" dirty="0">
                          <a:solidFill>
                            <a:schemeClr val="bg1"/>
                          </a:solidFill>
                          <a:effectLst/>
                          <a:latin typeface="+mn-lt"/>
                        </a:rPr>
                        <a:t>Налог на имущество</a:t>
                      </a:r>
                    </a:p>
                  </a:txBody>
                  <a:tcPr marL="108000" marR="0" marT="0" marB="0" anchor="ctr">
                    <a:lnL w="1270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lnSpc>
                          <a:spcPct val="90000"/>
                        </a:lnSpc>
                      </a:pPr>
                      <a:r>
                        <a:rPr lang="ru-RU" sz="1400" b="0" i="0" u="none" strike="noStrike" dirty="0">
                          <a:solidFill>
                            <a:schemeClr val="bg1"/>
                          </a:solidFill>
                          <a:effectLst/>
                          <a:latin typeface="+mn-lt"/>
                        </a:rPr>
                        <a:t>до 2,2 %</a:t>
                      </a:r>
                    </a:p>
                  </a:txBody>
                  <a:tcPr marL="7200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90000"/>
                        </a:lnSpc>
                        <a:spcBef>
                          <a:spcPts val="0"/>
                        </a:spcBef>
                        <a:spcAft>
                          <a:spcPts val="0"/>
                        </a:spcAft>
                        <a:buClrTx/>
                        <a:buSzTx/>
                        <a:buFontTx/>
                        <a:buNone/>
                        <a:defRPr/>
                      </a:pPr>
                      <a:r>
                        <a:rPr kumimoji="0" lang="ru-RU" sz="1400" b="0" i="0" u="none" strike="noStrike" kern="1200" cap="none" spc="0" normalizeH="0" baseline="0" noProof="0" dirty="0">
                          <a:ln>
                            <a:noFill/>
                          </a:ln>
                          <a:solidFill>
                            <a:schemeClr val="bg1"/>
                          </a:solidFill>
                          <a:effectLst/>
                          <a:uLnTx/>
                          <a:uFillTx/>
                          <a:latin typeface="+mn-lt"/>
                          <a:ea typeface="+mn-ea"/>
                          <a:cs typeface="+mn-cs"/>
                        </a:rPr>
                        <a:t>0%</a:t>
                      </a:r>
                    </a:p>
                    <a:p>
                      <a:pPr marL="0" marR="0" lvl="0" indent="0" algn="ctr" defTabSz="914400" rtl="0" eaLnBrk="1" fontAlgn="ctr" latinLnBrk="0" hangingPunct="1">
                        <a:lnSpc>
                          <a:spcPct val="90000"/>
                        </a:lnSpc>
                        <a:spcBef>
                          <a:spcPts val="0"/>
                        </a:spcBef>
                        <a:spcAft>
                          <a:spcPts val="0"/>
                        </a:spcAft>
                        <a:buClrTx/>
                        <a:buSzTx/>
                        <a:buFontTx/>
                        <a:buNone/>
                        <a:defRPr/>
                      </a:pPr>
                      <a:r>
                        <a:rPr kumimoji="0" lang="ru-RU" sz="1400" b="0" i="0" u="none" strike="noStrike" kern="1200" cap="none" spc="0" normalizeH="0" baseline="0" noProof="0" dirty="0">
                          <a:ln>
                            <a:noFill/>
                          </a:ln>
                          <a:solidFill>
                            <a:schemeClr val="bg1"/>
                          </a:solidFill>
                          <a:effectLst/>
                          <a:uLnTx/>
                          <a:uFillTx/>
                          <a:latin typeface="+mn-lt"/>
                          <a:ea typeface="+mn-ea"/>
                          <a:cs typeface="+mn-cs"/>
                        </a:rPr>
                        <a:t>0% - первые 5 лет</a:t>
                      </a:r>
                    </a:p>
                    <a:p>
                      <a:pPr marL="0" marR="0" lvl="0" indent="0" algn="ctr" defTabSz="914400" rtl="0" eaLnBrk="1" fontAlgn="ctr" latinLnBrk="0" hangingPunct="1">
                        <a:lnSpc>
                          <a:spcPct val="90000"/>
                        </a:lnSpc>
                        <a:spcBef>
                          <a:spcPts val="0"/>
                        </a:spcBef>
                        <a:spcAft>
                          <a:spcPts val="0"/>
                        </a:spcAft>
                        <a:buClrTx/>
                        <a:buSzTx/>
                        <a:buFontTx/>
                        <a:buNone/>
                        <a:defRPr/>
                      </a:pPr>
                      <a:r>
                        <a:rPr kumimoji="0" lang="ru-RU" sz="1400" b="0" i="0" u="none" strike="noStrike" kern="1200" cap="none" spc="0" normalizeH="0" baseline="0" noProof="0" dirty="0">
                          <a:ln>
                            <a:noFill/>
                          </a:ln>
                          <a:solidFill>
                            <a:schemeClr val="bg1"/>
                          </a:solidFill>
                          <a:effectLst/>
                          <a:uLnTx/>
                          <a:uFillTx/>
                          <a:latin typeface="+mn-lt"/>
                          <a:ea typeface="+mn-ea"/>
                          <a:cs typeface="+mn-cs"/>
                        </a:rPr>
                        <a:t>(для АО – 1,1% последующие 5 лет)</a:t>
                      </a:r>
                    </a:p>
                  </a:txBody>
                  <a:tcPr marL="7200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225044">
                <a:tc>
                  <a:txBody>
                    <a:bodyPr/>
                    <a:lstStyle/>
                    <a:p>
                      <a:pPr marL="0" marR="0" indent="0" algn="l" defTabSz="914400" rtl="0" eaLnBrk="1" fontAlgn="ctr" latinLnBrk="0" hangingPunct="1">
                        <a:lnSpc>
                          <a:spcPct val="90000"/>
                        </a:lnSpc>
                        <a:spcBef>
                          <a:spcPts val="0"/>
                        </a:spcBef>
                        <a:spcAft>
                          <a:spcPts val="0"/>
                        </a:spcAft>
                        <a:buClrTx/>
                        <a:buSzTx/>
                        <a:buFontTx/>
                        <a:buNone/>
                        <a:defRPr/>
                      </a:pPr>
                      <a:r>
                        <a:rPr lang="ru-RU" sz="1400" b="0" i="0" u="none" strike="noStrike" dirty="0">
                          <a:solidFill>
                            <a:schemeClr val="bg1"/>
                          </a:solidFill>
                          <a:effectLst/>
                          <a:latin typeface="+mn-lt"/>
                        </a:rPr>
                        <a:t>Страховые взносы</a:t>
                      </a:r>
                    </a:p>
                  </a:txBody>
                  <a:tcPr marL="108000" marR="0" marT="0" marB="0" anchor="ctr">
                    <a:lnL w="1270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lnSpc>
                          <a:spcPct val="90000"/>
                        </a:lnSpc>
                      </a:pPr>
                      <a:r>
                        <a:rPr lang="ru-RU" sz="1400" b="0" i="0" u="none" strike="noStrike" dirty="0">
                          <a:solidFill>
                            <a:schemeClr val="bg1"/>
                          </a:solidFill>
                          <a:effectLst/>
                          <a:latin typeface="+mn-lt"/>
                        </a:rPr>
                        <a:t>30 %</a:t>
                      </a:r>
                    </a:p>
                  </a:txBody>
                  <a:tcPr marL="7200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90000"/>
                        </a:lnSpc>
                        <a:spcBef>
                          <a:spcPts val="0"/>
                        </a:spcBef>
                        <a:spcAft>
                          <a:spcPts val="0"/>
                        </a:spcAft>
                        <a:buClrTx/>
                        <a:buSzTx/>
                        <a:buFontTx/>
                        <a:buNone/>
                        <a:defRPr/>
                      </a:pPr>
                      <a:r>
                        <a:rPr kumimoji="0" lang="ru-RU" sz="1400" b="0" i="0" u="none" strike="noStrike" kern="1200" cap="none" spc="0" normalizeH="0" baseline="0" noProof="0" dirty="0">
                          <a:ln>
                            <a:noFill/>
                          </a:ln>
                          <a:solidFill>
                            <a:schemeClr val="bg1"/>
                          </a:solidFill>
                          <a:effectLst/>
                          <a:uLnTx/>
                          <a:uFillTx/>
                          <a:latin typeface="+mn-lt"/>
                          <a:ea typeface="+mn-ea"/>
                          <a:cs typeface="+mn-cs"/>
                        </a:rPr>
                        <a:t>7,6% </a:t>
                      </a:r>
                    </a:p>
                    <a:p>
                      <a:pPr marL="0" marR="0" lvl="0" indent="0" algn="ctr" defTabSz="914400" rtl="0" eaLnBrk="1" fontAlgn="ctr" latinLnBrk="0" hangingPunct="1">
                        <a:lnSpc>
                          <a:spcPct val="90000"/>
                        </a:lnSpc>
                        <a:spcBef>
                          <a:spcPts val="0"/>
                        </a:spcBef>
                        <a:spcAft>
                          <a:spcPts val="0"/>
                        </a:spcAft>
                        <a:buClrTx/>
                        <a:buSzTx/>
                        <a:buFontTx/>
                        <a:buNone/>
                        <a:defRPr/>
                      </a:pPr>
                      <a:r>
                        <a:rPr kumimoji="0" lang="ru-RU" sz="1400" b="0" i="0" u="none" strike="noStrike" kern="1200" cap="none" spc="0" normalizeH="0" baseline="0" noProof="0" dirty="0">
                          <a:ln>
                            <a:noFill/>
                          </a:ln>
                          <a:solidFill>
                            <a:schemeClr val="bg1"/>
                          </a:solidFill>
                          <a:effectLst/>
                          <a:uLnTx/>
                          <a:uFillTx/>
                          <a:latin typeface="+mn-lt"/>
                          <a:ea typeface="+mn-ea"/>
                          <a:cs typeface="+mn-cs"/>
                        </a:rPr>
                        <a:t>на 10 лет</a:t>
                      </a:r>
                    </a:p>
                  </a:txBody>
                  <a:tcPr marL="72000" marR="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bl>
          </a:graphicData>
        </a:graphic>
      </p:graphicFrame>
      <p:pic>
        <p:nvPicPr>
          <p:cNvPr id="6" name="Рисунок 5">
            <a:extLst>
              <a:ext uri="{FF2B5EF4-FFF2-40B4-BE49-F238E27FC236}">
                <a16:creationId xmlns:a16="http://schemas.microsoft.com/office/drawing/2014/main" id="{D1B55B4F-2BB8-42C1-9BB1-ECFB8E52A933}"/>
              </a:ext>
            </a:extLst>
          </p:cNvPr>
          <p:cNvPicPr>
            <a:picLocks noChangeAspect="1"/>
          </p:cNvPicPr>
          <p:nvPr/>
        </p:nvPicPr>
        <p:blipFill rotWithShape="1">
          <a:blip r:embed="rId5"/>
          <a:srcRect l="61967" t="20267" r="18571" b="11745"/>
          <a:stretch/>
        </p:blipFill>
        <p:spPr>
          <a:xfrm>
            <a:off x="8618673" y="941465"/>
            <a:ext cx="2727338" cy="5359170"/>
          </a:xfrm>
          <a:prstGeom prst="rect">
            <a:avLst/>
          </a:prstGeom>
        </p:spPr>
      </p:pic>
      <p:sp>
        <p:nvSpPr>
          <p:cNvPr id="8" name="Скругленный прямоугольник 1">
            <a:extLst>
              <a:ext uri="{FF2B5EF4-FFF2-40B4-BE49-F238E27FC236}">
                <a16:creationId xmlns:a16="http://schemas.microsoft.com/office/drawing/2014/main" id="{846594F3-38FC-5DF1-943B-26C66718BC5A}"/>
              </a:ext>
            </a:extLst>
          </p:cNvPr>
          <p:cNvSpPr/>
          <p:nvPr/>
        </p:nvSpPr>
        <p:spPr>
          <a:xfrm>
            <a:off x="927988" y="4007490"/>
            <a:ext cx="4556960" cy="352869"/>
          </a:xfrm>
          <a:prstGeom prst="roundRect">
            <a:avLst>
              <a:gd name="adj" fmla="val 13837"/>
            </a:avLst>
          </a:prstGeom>
          <a:solidFill>
            <a:srgbClr val="FFC002"/>
          </a:solidFill>
          <a:ln w="3175" cap="rnd" cmpd="sng" algn="ctr">
            <a:noFill/>
            <a:prstDash val="solid"/>
            <a:round/>
            <a:headEnd type="none" w="med" len="med"/>
            <a:tailEnd type="none" w="med" len="med"/>
          </a:ln>
          <a:effectLst>
            <a:outerShdw blurRad="50800" dist="381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90000"/>
              </a:lnSpc>
              <a:spcBef>
                <a:spcPct val="0"/>
              </a:spcBef>
            </a:pPr>
            <a:r>
              <a:rPr lang="ru-RU" sz="2000" b="1" dirty="0">
                <a:solidFill>
                  <a:schemeClr val="bg1"/>
                </a:solidFill>
                <a:latin typeface="+mj-lt"/>
                <a:ea typeface="+mj-ea"/>
                <a:cs typeface="+mj-cs"/>
                <a:sym typeface="+mj-lt"/>
              </a:rPr>
              <a:t>Административные преференции </a:t>
            </a:r>
            <a:endParaRPr lang="ru-RU" sz="2000" dirty="0">
              <a:solidFill>
                <a:schemeClr val="bg1"/>
              </a:solidFill>
              <a:latin typeface="+mj-lt"/>
              <a:ea typeface="+mj-ea"/>
              <a:cs typeface="+mj-cs"/>
              <a:sym typeface="+mj-lt"/>
            </a:endParaRPr>
          </a:p>
        </p:txBody>
      </p:sp>
      <p:sp>
        <p:nvSpPr>
          <p:cNvPr id="9" name="Скругленный прямоугольник 1">
            <a:extLst>
              <a:ext uri="{FF2B5EF4-FFF2-40B4-BE49-F238E27FC236}">
                <a16:creationId xmlns:a16="http://schemas.microsoft.com/office/drawing/2014/main" id="{5F1EB2F7-C09E-A746-C9DC-0188B7FC28C9}"/>
              </a:ext>
            </a:extLst>
          </p:cNvPr>
          <p:cNvSpPr/>
          <p:nvPr/>
        </p:nvSpPr>
        <p:spPr>
          <a:xfrm>
            <a:off x="919262" y="4452995"/>
            <a:ext cx="7291285" cy="1613692"/>
          </a:xfrm>
          <a:prstGeom prst="roundRect">
            <a:avLst>
              <a:gd name="adj" fmla="val 7687"/>
            </a:avLst>
          </a:prstGeom>
          <a:solidFill>
            <a:srgbClr val="172241">
              <a:alpha val="55000"/>
            </a:srgbClr>
          </a:solidFill>
          <a:ln w="6350" cap="flat">
            <a:solidFill>
              <a:srgbClr val="FFFFFF">
                <a:alpha val="65000"/>
              </a:srgbClr>
            </a:solidFill>
            <a:prstDash val="solid"/>
            <a:miter lim="800000"/>
          </a:ln>
          <a:effectLst/>
        </p:spPr>
        <p:txBody>
          <a:bodyPr wrap="square" lIns="45718" tIns="45718" rIns="45718" bIns="45718" numCol="1" anchor="ctr">
            <a:noAutofit/>
          </a:bodyPr>
          <a:lstStyle/>
          <a:p>
            <a:pPr marL="171450" indent="-171450">
              <a:buFontTx/>
              <a:buChar char="-"/>
            </a:pPr>
            <a:r>
              <a:rPr lang="ru-RU" sz="1400" dirty="0">
                <a:solidFill>
                  <a:schemeClr val="bg1"/>
                </a:solidFill>
                <a:latin typeface="Arial" panose="020B0604020202020204" pitchFamily="34" charset="0"/>
                <a:cs typeface="Arial" panose="020B0604020202020204" pitchFamily="34" charset="0"/>
              </a:rPr>
              <a:t>Возможность применения процедуры свободной таможенной зоны (СТЗ);</a:t>
            </a:r>
          </a:p>
          <a:p>
            <a:pPr marL="171450" indent="-171450">
              <a:buFontTx/>
              <a:buChar char="-"/>
            </a:pPr>
            <a:r>
              <a:rPr lang="ru-RU" sz="1400" dirty="0">
                <a:solidFill>
                  <a:schemeClr val="bg1"/>
                </a:solidFill>
                <a:latin typeface="Arial" panose="020B0604020202020204" pitchFamily="34" charset="0"/>
                <a:cs typeface="Arial" panose="020B0604020202020204" pitchFamily="34" charset="0"/>
              </a:rPr>
              <a:t>Маркетинговая поддержка («Сделано в ТОР и СПВ»);</a:t>
            </a:r>
          </a:p>
          <a:p>
            <a:pPr marL="171450" indent="-171450">
              <a:buFontTx/>
              <a:buChar char="-"/>
            </a:pPr>
            <a:r>
              <a:rPr lang="ru-RU" sz="1400" dirty="0">
                <a:solidFill>
                  <a:schemeClr val="bg1"/>
                </a:solidFill>
                <a:latin typeface="Arial" panose="020B0604020202020204" pitchFamily="34" charset="0"/>
                <a:cs typeface="Arial" panose="020B0604020202020204" pitchFamily="34" charset="0"/>
              </a:rPr>
              <a:t>Привлечение иностранной рабочей силы без учета квот;</a:t>
            </a:r>
          </a:p>
          <a:p>
            <a:pPr marL="171450" indent="-171450">
              <a:buFontTx/>
              <a:buChar char="-"/>
            </a:pPr>
            <a:r>
              <a:rPr lang="ru-RU" sz="1400" dirty="0">
                <a:solidFill>
                  <a:schemeClr val="bg1"/>
                </a:solidFill>
                <a:latin typeface="Arial" panose="020B0604020202020204" pitchFamily="34" charset="0"/>
                <a:cs typeface="Arial" panose="020B0604020202020204" pitchFamily="34" charset="0"/>
              </a:rPr>
              <a:t>Режим «единого окна» для инвестора;</a:t>
            </a:r>
          </a:p>
          <a:p>
            <a:pPr marL="171450" indent="-171450">
              <a:buFontTx/>
              <a:buChar char="-"/>
            </a:pPr>
            <a:r>
              <a:rPr lang="en-US" sz="1400" dirty="0">
                <a:solidFill>
                  <a:schemeClr val="bg1"/>
                </a:solidFill>
                <a:latin typeface="Arial" panose="020B0604020202020204" pitchFamily="34" charset="0"/>
                <a:cs typeface="Arial" panose="020B0604020202020204" pitchFamily="34" charset="0"/>
              </a:rPr>
              <a:t>HR</a:t>
            </a:r>
            <a:r>
              <a:rPr lang="ru-RU" sz="1400" dirty="0">
                <a:solidFill>
                  <a:schemeClr val="bg1"/>
                </a:solidFill>
                <a:latin typeface="Arial" panose="020B0604020202020204" pitchFamily="34" charset="0"/>
                <a:cs typeface="Arial" panose="020B0604020202020204" pitchFamily="34" charset="0"/>
              </a:rPr>
              <a:t>- поддержка</a:t>
            </a:r>
          </a:p>
          <a:p>
            <a:pPr marL="171450" indent="-171450" algn="ctr">
              <a:buFontTx/>
              <a:buChar char="-"/>
            </a:pPr>
            <a:endParaRPr lang="ru-RU" sz="1200" b="1" dirty="0">
              <a:solidFill>
                <a:srgbClr val="FFC002"/>
              </a:solidFill>
              <a:latin typeface="Arial" panose="020B0604020202020204" pitchFamily="34" charset="0"/>
              <a:cs typeface="Arial" panose="020B0604020202020204" pitchFamily="34" charset="0"/>
            </a:endParaRPr>
          </a:p>
        </p:txBody>
      </p:sp>
      <p:pic>
        <p:nvPicPr>
          <p:cNvPr id="2" name="Рисунок 1">
            <a:extLst>
              <a:ext uri="{FF2B5EF4-FFF2-40B4-BE49-F238E27FC236}">
                <a16:creationId xmlns:a16="http://schemas.microsoft.com/office/drawing/2014/main" id="{E56E7B6A-C483-D09E-BEA6-94B73EBDBD5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223861" y="295835"/>
            <a:ext cx="3548732" cy="531614"/>
          </a:xfrm>
          <a:prstGeom prst="rect">
            <a:avLst/>
          </a:prstGeom>
        </p:spPr>
      </p:pic>
    </p:spTree>
    <p:extLst>
      <p:ext uri="{BB962C8B-B14F-4D97-AF65-F5344CB8AC3E}">
        <p14:creationId xmlns:p14="http://schemas.microsoft.com/office/powerpoint/2010/main" val="198889516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Скругленный прямоугольник 80">
            <a:extLst>
              <a:ext uri="{FF2B5EF4-FFF2-40B4-BE49-F238E27FC236}">
                <a16:creationId xmlns:a16="http://schemas.microsoft.com/office/drawing/2014/main" id="{94A92913-EF3C-D07F-9C27-5F8B97FB56D6}"/>
              </a:ext>
            </a:extLst>
          </p:cNvPr>
          <p:cNvSpPr/>
          <p:nvPr/>
        </p:nvSpPr>
        <p:spPr>
          <a:xfrm>
            <a:off x="641480" y="1505969"/>
            <a:ext cx="7299763" cy="4390257"/>
          </a:xfrm>
          <a:prstGeom prst="roundRect">
            <a:avLst>
              <a:gd name="adj" fmla="val 2095"/>
            </a:avLst>
          </a:prstGeom>
          <a:solidFill>
            <a:srgbClr val="172241">
              <a:alpha val="55000"/>
            </a:srgbClr>
          </a:solidFill>
          <a:ln w="6350" cap="flat">
            <a:solidFill>
              <a:srgbClr val="FFFFFF">
                <a:alpha val="65000"/>
              </a:srgbClr>
            </a:solidFill>
            <a:prstDash val="solid"/>
            <a:miter lim="800000"/>
          </a:ln>
          <a:effectLst/>
        </p:spPr>
        <p:txBody>
          <a:bodyPr wrap="square" lIns="45718" tIns="45718" rIns="45718" bIns="45718" numCol="1" anchor="ctr">
            <a:noAutofit/>
          </a:bodyPr>
          <a:lstStyle/>
          <a:p>
            <a:pPr marL="0" marR="0" lvl="0" indent="0" algn="ctr" defTabSz="933450" rtl="0" eaLnBrk="1" fontAlgn="auto" latinLnBrk="0" hangingPunct="0">
              <a:lnSpc>
                <a:spcPct val="90000"/>
              </a:lnSpc>
              <a:spcBef>
                <a:spcPts val="1100"/>
              </a:spcBef>
              <a:spcAft>
                <a:spcPts val="0"/>
              </a:spcAft>
              <a:buClrTx/>
              <a:buSzTx/>
              <a:buFontTx/>
              <a:buNone/>
              <a:tabLst/>
              <a:defRPr/>
            </a:pPr>
            <a:endParaRPr kumimoji="0" lang="ru-RU" sz="2100" b="0" i="0" u="none" strike="noStrike" kern="0" cap="none" spc="0" normalizeH="0" baseline="0" noProof="0" dirty="0">
              <a:ln>
                <a:noFill/>
              </a:ln>
              <a:solidFill>
                <a:srgbClr val="FFFFFF"/>
              </a:solidFill>
              <a:effectLst/>
              <a:uLnTx/>
              <a:uFillTx/>
              <a:latin typeface="Calibri"/>
              <a:ea typeface="+mn-ea"/>
              <a:cs typeface="Calibri"/>
            </a:endParaRPr>
          </a:p>
        </p:txBody>
      </p:sp>
      <p:grpSp>
        <p:nvGrpSpPr>
          <p:cNvPr id="7" name="Группа 6"/>
          <p:cNvGrpSpPr>
            <a:grpSpLocks/>
          </p:cNvGrpSpPr>
          <p:nvPr/>
        </p:nvGrpSpPr>
        <p:grpSpPr>
          <a:xfrm>
            <a:off x="722811" y="1930852"/>
            <a:ext cx="7510827" cy="3822128"/>
            <a:chOff x="711088" y="2985166"/>
            <a:chExt cx="6355796" cy="3279669"/>
          </a:xfrm>
        </p:grpSpPr>
        <p:graphicFrame>
          <p:nvGraphicFramePr>
            <p:cNvPr id="89" name="Диаграмма 88">
              <a:extLst>
                <a:ext uri="{FF2B5EF4-FFF2-40B4-BE49-F238E27FC236}">
                  <a16:creationId xmlns:a16="http://schemas.microsoft.com/office/drawing/2014/main" id="{38FF17D7-DD0A-6308-3498-523130D01CA1}"/>
                </a:ext>
              </a:extLst>
            </p:cNvPr>
            <p:cNvGraphicFramePr/>
            <p:nvPr/>
          </p:nvGraphicFramePr>
          <p:xfrm>
            <a:off x="711088" y="2985166"/>
            <a:ext cx="6355796" cy="3034230"/>
          </p:xfrm>
          <a:graphic>
            <a:graphicData uri="http://schemas.openxmlformats.org/drawingml/2006/chart">
              <c:chart xmlns:c="http://schemas.openxmlformats.org/drawingml/2006/chart" xmlns:r="http://schemas.openxmlformats.org/officeDocument/2006/relationships" r:id="rId6"/>
            </a:graphicData>
          </a:graphic>
        </p:graphicFrame>
        <p:sp>
          <p:nvSpPr>
            <p:cNvPr id="62" name="object 33">
              <a:extLst>
                <a:ext uri="{FF2B5EF4-FFF2-40B4-BE49-F238E27FC236}">
                  <a16:creationId xmlns:a16="http://schemas.microsoft.com/office/drawing/2014/main" id="{40BCC23C-0097-39D4-4CA6-928BCBABE332}"/>
                </a:ext>
              </a:extLst>
            </p:cNvPr>
            <p:cNvSpPr txBox="1"/>
            <p:nvPr/>
          </p:nvSpPr>
          <p:spPr>
            <a:xfrm>
              <a:off x="1576035" y="6077127"/>
              <a:ext cx="423346" cy="187708"/>
            </a:xfrm>
            <a:prstGeom prst="rect">
              <a:avLst/>
            </a:prstGeom>
          </p:spPr>
          <p:txBody>
            <a:bodyPr vert="horz" wrap="square" lIns="0" tIns="12700" rIns="0" bIns="0" rtlCol="0">
              <a:spAutoFit/>
            </a:bodyPr>
            <a:lstStyle/>
            <a:p>
              <a:pPr marL="12700" marR="0" lvl="0" indent="0" algn="ctr" defTabSz="914400" rtl="0" eaLnBrk="1" fontAlgn="auto" latinLnBrk="0" hangingPunct="1">
                <a:lnSpc>
                  <a:spcPct val="100000"/>
                </a:lnSpc>
                <a:spcBef>
                  <a:spcPts val="100"/>
                </a:spcBef>
                <a:spcAft>
                  <a:spcPts val="0"/>
                </a:spcAft>
                <a:buClrTx/>
                <a:buSzTx/>
                <a:buFontTx/>
                <a:buNone/>
                <a:tabLst/>
                <a:defRPr/>
              </a:pPr>
              <a:r>
                <a:rPr kumimoji="0" sz="1050" b="0" i="0" u="none" strike="noStrike" kern="1200" cap="none" spc="20" normalizeH="0" baseline="0" noProof="0" dirty="0">
                  <a:ln>
                    <a:noFill/>
                  </a:ln>
                  <a:solidFill>
                    <a:srgbClr val="FFFFFF"/>
                  </a:solidFill>
                  <a:effectLst/>
                  <a:uLnTx/>
                  <a:uFillTx/>
                  <a:latin typeface="Arial"/>
                  <a:ea typeface="+mn-ea"/>
                  <a:cs typeface="Microsoft Sans Serif"/>
                </a:rPr>
                <a:t>20</a:t>
              </a:r>
              <a:r>
                <a:rPr kumimoji="0" sz="1050" b="0" i="0" u="none" strike="noStrike" kern="1200" cap="none" spc="-80" normalizeH="0" baseline="0" noProof="0" dirty="0">
                  <a:ln>
                    <a:noFill/>
                  </a:ln>
                  <a:solidFill>
                    <a:srgbClr val="FFFFFF"/>
                  </a:solidFill>
                  <a:effectLst/>
                  <a:uLnTx/>
                  <a:uFillTx/>
                  <a:latin typeface="Arial"/>
                  <a:ea typeface="+mn-ea"/>
                  <a:cs typeface="Microsoft Sans Serif"/>
                </a:rPr>
                <a:t>1</a:t>
              </a:r>
              <a:r>
                <a:rPr kumimoji="0" sz="1050" b="0" i="0" u="none" strike="noStrike" kern="1200" cap="none" spc="0" normalizeH="0" baseline="0" noProof="0" dirty="0">
                  <a:ln>
                    <a:noFill/>
                  </a:ln>
                  <a:solidFill>
                    <a:srgbClr val="FFFFFF"/>
                  </a:solidFill>
                  <a:effectLst/>
                  <a:uLnTx/>
                  <a:uFillTx/>
                  <a:latin typeface="Arial"/>
                  <a:ea typeface="+mn-ea"/>
                  <a:cs typeface="Microsoft Sans Serif"/>
                </a:rPr>
                <a:t>6</a:t>
              </a:r>
              <a:endParaRPr kumimoji="0" sz="1050" b="0" i="0" u="none" strike="noStrike" kern="1200" cap="none" spc="0" normalizeH="0" baseline="0" noProof="0" dirty="0">
                <a:ln>
                  <a:noFill/>
                </a:ln>
                <a:solidFill>
                  <a:prstClr val="black"/>
                </a:solidFill>
                <a:effectLst/>
                <a:uLnTx/>
                <a:uFillTx/>
                <a:latin typeface="Arial"/>
                <a:ea typeface="+mn-ea"/>
                <a:cs typeface="Microsoft Sans Serif"/>
              </a:endParaRPr>
            </a:p>
          </p:txBody>
        </p:sp>
        <p:sp>
          <p:nvSpPr>
            <p:cNvPr id="70" name="object 34">
              <a:extLst>
                <a:ext uri="{FF2B5EF4-FFF2-40B4-BE49-F238E27FC236}">
                  <a16:creationId xmlns:a16="http://schemas.microsoft.com/office/drawing/2014/main" id="{C6655089-B6A3-4226-6CBD-6C963F459D23}"/>
                </a:ext>
              </a:extLst>
            </p:cNvPr>
            <p:cNvSpPr txBox="1"/>
            <p:nvPr/>
          </p:nvSpPr>
          <p:spPr>
            <a:xfrm>
              <a:off x="2350698" y="6077127"/>
              <a:ext cx="423346" cy="187708"/>
            </a:xfrm>
            <a:prstGeom prst="rect">
              <a:avLst/>
            </a:prstGeom>
          </p:spPr>
          <p:txBody>
            <a:bodyPr vert="horz" wrap="square" lIns="0" tIns="12700" rIns="0" bIns="0" rtlCol="0">
              <a:spAutoFit/>
            </a:bodyPr>
            <a:lstStyle/>
            <a:p>
              <a:pPr marL="12700" marR="0" lvl="0" indent="0" algn="ctr" defTabSz="914400" rtl="0" eaLnBrk="1" fontAlgn="auto" latinLnBrk="0" hangingPunct="1">
                <a:lnSpc>
                  <a:spcPct val="100000"/>
                </a:lnSpc>
                <a:spcBef>
                  <a:spcPts val="100"/>
                </a:spcBef>
                <a:spcAft>
                  <a:spcPts val="0"/>
                </a:spcAft>
                <a:buClrTx/>
                <a:buSzTx/>
                <a:buFontTx/>
                <a:buNone/>
                <a:tabLst/>
                <a:defRPr/>
              </a:pPr>
              <a:r>
                <a:rPr kumimoji="0" sz="1050" b="0" i="0" u="none" strike="noStrike" kern="1200" cap="none" spc="20" normalizeH="0" baseline="0" noProof="0" dirty="0">
                  <a:ln>
                    <a:noFill/>
                  </a:ln>
                  <a:solidFill>
                    <a:srgbClr val="FFFFFF"/>
                  </a:solidFill>
                  <a:effectLst/>
                  <a:uLnTx/>
                  <a:uFillTx/>
                  <a:latin typeface="Arial"/>
                  <a:ea typeface="+mn-ea"/>
                  <a:cs typeface="Microsoft Sans Serif"/>
                </a:rPr>
                <a:t>20</a:t>
              </a:r>
              <a:r>
                <a:rPr kumimoji="0" sz="1050" b="0" i="0" u="none" strike="noStrike" kern="1200" cap="none" spc="-80" normalizeH="0" baseline="0" noProof="0" dirty="0">
                  <a:ln>
                    <a:noFill/>
                  </a:ln>
                  <a:solidFill>
                    <a:srgbClr val="FFFFFF"/>
                  </a:solidFill>
                  <a:effectLst/>
                  <a:uLnTx/>
                  <a:uFillTx/>
                  <a:latin typeface="Arial"/>
                  <a:ea typeface="+mn-ea"/>
                  <a:cs typeface="Microsoft Sans Serif"/>
                </a:rPr>
                <a:t>1</a:t>
              </a:r>
              <a:r>
                <a:rPr kumimoji="0" sz="1050" b="0" i="0" u="none" strike="noStrike" kern="1200" cap="none" spc="0" normalizeH="0" baseline="0" noProof="0" dirty="0">
                  <a:ln>
                    <a:noFill/>
                  </a:ln>
                  <a:solidFill>
                    <a:srgbClr val="FFFFFF"/>
                  </a:solidFill>
                  <a:effectLst/>
                  <a:uLnTx/>
                  <a:uFillTx/>
                  <a:latin typeface="Arial"/>
                  <a:ea typeface="+mn-ea"/>
                  <a:cs typeface="Microsoft Sans Serif"/>
                </a:rPr>
                <a:t>7</a:t>
              </a:r>
              <a:endParaRPr kumimoji="0" sz="1050" b="0" i="0" u="none" strike="noStrike" kern="1200" cap="none" spc="0" normalizeH="0" baseline="0" noProof="0" dirty="0">
                <a:ln>
                  <a:noFill/>
                </a:ln>
                <a:solidFill>
                  <a:prstClr val="black"/>
                </a:solidFill>
                <a:effectLst/>
                <a:uLnTx/>
                <a:uFillTx/>
                <a:latin typeface="Arial"/>
                <a:ea typeface="+mn-ea"/>
                <a:cs typeface="Microsoft Sans Serif"/>
              </a:endParaRPr>
            </a:p>
          </p:txBody>
        </p:sp>
        <p:sp>
          <p:nvSpPr>
            <p:cNvPr id="75" name="object 35">
              <a:extLst>
                <a:ext uri="{FF2B5EF4-FFF2-40B4-BE49-F238E27FC236}">
                  <a16:creationId xmlns:a16="http://schemas.microsoft.com/office/drawing/2014/main" id="{BE6D00B1-1247-8226-D59B-53A97AB6D147}"/>
                </a:ext>
              </a:extLst>
            </p:cNvPr>
            <p:cNvSpPr txBox="1"/>
            <p:nvPr/>
          </p:nvSpPr>
          <p:spPr>
            <a:xfrm>
              <a:off x="3105055" y="6077127"/>
              <a:ext cx="423346" cy="187708"/>
            </a:xfrm>
            <a:prstGeom prst="rect">
              <a:avLst/>
            </a:prstGeom>
          </p:spPr>
          <p:txBody>
            <a:bodyPr vert="horz" wrap="square" lIns="0" tIns="12700" rIns="0" bIns="0" rtlCol="0">
              <a:spAutoFit/>
            </a:bodyPr>
            <a:lstStyle/>
            <a:p>
              <a:pPr marL="12700" marR="0" lvl="0" indent="0" algn="ctr" defTabSz="914400" rtl="0" eaLnBrk="1" fontAlgn="auto" latinLnBrk="0" hangingPunct="1">
                <a:lnSpc>
                  <a:spcPct val="100000"/>
                </a:lnSpc>
                <a:spcBef>
                  <a:spcPts val="100"/>
                </a:spcBef>
                <a:spcAft>
                  <a:spcPts val="0"/>
                </a:spcAft>
                <a:buClrTx/>
                <a:buSzTx/>
                <a:buFontTx/>
                <a:buNone/>
                <a:tabLst/>
                <a:defRPr/>
              </a:pPr>
              <a:r>
                <a:rPr kumimoji="0" sz="1050" b="0" i="0" u="none" strike="noStrike" kern="1200" cap="none" spc="20" normalizeH="0" baseline="0" noProof="0" dirty="0">
                  <a:ln>
                    <a:noFill/>
                  </a:ln>
                  <a:solidFill>
                    <a:srgbClr val="FFFFFF"/>
                  </a:solidFill>
                  <a:effectLst/>
                  <a:uLnTx/>
                  <a:uFillTx/>
                  <a:latin typeface="Arial"/>
                  <a:ea typeface="+mn-ea"/>
                  <a:cs typeface="Microsoft Sans Serif"/>
                </a:rPr>
                <a:t>20</a:t>
              </a:r>
              <a:r>
                <a:rPr kumimoji="0" sz="1050" b="0" i="0" u="none" strike="noStrike" kern="1200" cap="none" spc="-80" normalizeH="0" baseline="0" noProof="0" dirty="0">
                  <a:ln>
                    <a:noFill/>
                  </a:ln>
                  <a:solidFill>
                    <a:srgbClr val="FFFFFF"/>
                  </a:solidFill>
                  <a:effectLst/>
                  <a:uLnTx/>
                  <a:uFillTx/>
                  <a:latin typeface="Arial"/>
                  <a:ea typeface="+mn-ea"/>
                  <a:cs typeface="Microsoft Sans Serif"/>
                </a:rPr>
                <a:t>1</a:t>
              </a:r>
              <a:r>
                <a:rPr kumimoji="0" sz="1050" b="0" i="0" u="none" strike="noStrike" kern="1200" cap="none" spc="0" normalizeH="0" baseline="0" noProof="0" dirty="0">
                  <a:ln>
                    <a:noFill/>
                  </a:ln>
                  <a:solidFill>
                    <a:srgbClr val="FFFFFF"/>
                  </a:solidFill>
                  <a:effectLst/>
                  <a:uLnTx/>
                  <a:uFillTx/>
                  <a:latin typeface="Arial"/>
                  <a:ea typeface="+mn-ea"/>
                  <a:cs typeface="Microsoft Sans Serif"/>
                </a:rPr>
                <a:t>8</a:t>
              </a:r>
              <a:endParaRPr kumimoji="0" sz="1050" b="0" i="0" u="none" strike="noStrike" kern="1200" cap="none" spc="0" normalizeH="0" baseline="0" noProof="0" dirty="0">
                <a:ln>
                  <a:noFill/>
                </a:ln>
                <a:solidFill>
                  <a:prstClr val="black"/>
                </a:solidFill>
                <a:effectLst/>
                <a:uLnTx/>
                <a:uFillTx/>
                <a:latin typeface="Arial"/>
                <a:ea typeface="+mn-ea"/>
                <a:cs typeface="Microsoft Sans Serif"/>
              </a:endParaRPr>
            </a:p>
          </p:txBody>
        </p:sp>
        <p:sp>
          <p:nvSpPr>
            <p:cNvPr id="76" name="object 36">
              <a:extLst>
                <a:ext uri="{FF2B5EF4-FFF2-40B4-BE49-F238E27FC236}">
                  <a16:creationId xmlns:a16="http://schemas.microsoft.com/office/drawing/2014/main" id="{4FA9F82A-5C1D-E188-76A9-B7CE78212DB1}"/>
                </a:ext>
              </a:extLst>
            </p:cNvPr>
            <p:cNvSpPr txBox="1"/>
            <p:nvPr/>
          </p:nvSpPr>
          <p:spPr>
            <a:xfrm>
              <a:off x="3863950" y="6077127"/>
              <a:ext cx="423346" cy="187708"/>
            </a:xfrm>
            <a:prstGeom prst="rect">
              <a:avLst/>
            </a:prstGeom>
          </p:spPr>
          <p:txBody>
            <a:bodyPr vert="horz" wrap="square" lIns="0" tIns="12700" rIns="0" bIns="0" rtlCol="0">
              <a:spAutoFit/>
            </a:bodyPr>
            <a:lstStyle/>
            <a:p>
              <a:pPr marL="12700" marR="0" lvl="0" indent="0" algn="ctr" defTabSz="914400" rtl="0" eaLnBrk="1" fontAlgn="auto" latinLnBrk="0" hangingPunct="1">
                <a:lnSpc>
                  <a:spcPct val="100000"/>
                </a:lnSpc>
                <a:spcBef>
                  <a:spcPts val="100"/>
                </a:spcBef>
                <a:spcAft>
                  <a:spcPts val="0"/>
                </a:spcAft>
                <a:buClrTx/>
                <a:buSzTx/>
                <a:buFontTx/>
                <a:buNone/>
                <a:tabLst/>
                <a:defRPr/>
              </a:pPr>
              <a:r>
                <a:rPr kumimoji="0" sz="1050" b="0" i="0" u="none" strike="noStrike" kern="1200" cap="none" spc="20" normalizeH="0" baseline="0" noProof="0" dirty="0">
                  <a:ln>
                    <a:noFill/>
                  </a:ln>
                  <a:solidFill>
                    <a:srgbClr val="FFFFFF"/>
                  </a:solidFill>
                  <a:effectLst/>
                  <a:uLnTx/>
                  <a:uFillTx/>
                  <a:latin typeface="Arial"/>
                  <a:ea typeface="+mn-ea"/>
                  <a:cs typeface="Microsoft Sans Serif"/>
                </a:rPr>
                <a:t>20</a:t>
              </a:r>
              <a:r>
                <a:rPr kumimoji="0" sz="1050" b="0" i="0" u="none" strike="noStrike" kern="1200" cap="none" spc="-80" normalizeH="0" baseline="0" noProof="0" dirty="0">
                  <a:ln>
                    <a:noFill/>
                  </a:ln>
                  <a:solidFill>
                    <a:srgbClr val="FFFFFF"/>
                  </a:solidFill>
                  <a:effectLst/>
                  <a:uLnTx/>
                  <a:uFillTx/>
                  <a:latin typeface="Arial"/>
                  <a:ea typeface="+mn-ea"/>
                  <a:cs typeface="Microsoft Sans Serif"/>
                </a:rPr>
                <a:t>1</a:t>
              </a:r>
              <a:r>
                <a:rPr kumimoji="0" sz="1050" b="0" i="0" u="none" strike="noStrike" kern="1200" cap="none" spc="0" normalizeH="0" baseline="0" noProof="0" dirty="0">
                  <a:ln>
                    <a:noFill/>
                  </a:ln>
                  <a:solidFill>
                    <a:srgbClr val="FFFFFF"/>
                  </a:solidFill>
                  <a:effectLst/>
                  <a:uLnTx/>
                  <a:uFillTx/>
                  <a:latin typeface="Arial"/>
                  <a:ea typeface="+mn-ea"/>
                  <a:cs typeface="Microsoft Sans Serif"/>
                </a:rPr>
                <a:t>9</a:t>
              </a:r>
              <a:endParaRPr kumimoji="0" sz="1050" b="0" i="0" u="none" strike="noStrike" kern="1200" cap="none" spc="0" normalizeH="0" baseline="0" noProof="0" dirty="0">
                <a:ln>
                  <a:noFill/>
                </a:ln>
                <a:solidFill>
                  <a:prstClr val="black"/>
                </a:solidFill>
                <a:effectLst/>
                <a:uLnTx/>
                <a:uFillTx/>
                <a:latin typeface="Arial"/>
                <a:ea typeface="+mn-ea"/>
                <a:cs typeface="Microsoft Sans Serif"/>
              </a:endParaRPr>
            </a:p>
          </p:txBody>
        </p:sp>
        <p:sp>
          <p:nvSpPr>
            <p:cNvPr id="77" name="object 37">
              <a:extLst>
                <a:ext uri="{FF2B5EF4-FFF2-40B4-BE49-F238E27FC236}">
                  <a16:creationId xmlns:a16="http://schemas.microsoft.com/office/drawing/2014/main" id="{1E0A4114-A94D-FEC7-0DBA-29B116F8D9C6}"/>
                </a:ext>
              </a:extLst>
            </p:cNvPr>
            <p:cNvSpPr txBox="1"/>
            <p:nvPr/>
          </p:nvSpPr>
          <p:spPr>
            <a:xfrm>
              <a:off x="4622845" y="6077127"/>
              <a:ext cx="423346" cy="187708"/>
            </a:xfrm>
            <a:prstGeom prst="rect">
              <a:avLst/>
            </a:prstGeom>
          </p:spPr>
          <p:txBody>
            <a:bodyPr vert="horz" wrap="square" lIns="0" tIns="12700" rIns="0" bIns="0" rtlCol="0">
              <a:spAutoFit/>
            </a:bodyPr>
            <a:lstStyle/>
            <a:p>
              <a:pPr marL="12700" marR="0" lvl="0" indent="0" algn="ctr" defTabSz="914400" rtl="0" eaLnBrk="1" fontAlgn="auto" latinLnBrk="0" hangingPunct="1">
                <a:lnSpc>
                  <a:spcPct val="100000"/>
                </a:lnSpc>
                <a:spcBef>
                  <a:spcPts val="100"/>
                </a:spcBef>
                <a:spcAft>
                  <a:spcPts val="0"/>
                </a:spcAft>
                <a:buClrTx/>
                <a:buSzTx/>
                <a:buFontTx/>
                <a:buNone/>
                <a:tabLst/>
                <a:defRPr/>
              </a:pPr>
              <a:r>
                <a:rPr kumimoji="0" sz="1050" b="0" i="0" u="none" strike="noStrike" kern="1200" cap="none" spc="20" normalizeH="0" baseline="0" noProof="0" dirty="0">
                  <a:ln>
                    <a:noFill/>
                  </a:ln>
                  <a:solidFill>
                    <a:srgbClr val="FFFFFF"/>
                  </a:solidFill>
                  <a:effectLst/>
                  <a:uLnTx/>
                  <a:uFillTx/>
                  <a:latin typeface="Arial"/>
                  <a:ea typeface="+mn-ea"/>
                  <a:cs typeface="Microsoft Sans Serif"/>
                </a:rPr>
                <a:t>20</a:t>
              </a:r>
              <a:r>
                <a:rPr kumimoji="0" sz="1050" b="0" i="0" u="none" strike="noStrike" kern="1200" cap="none" spc="-80" normalizeH="0" baseline="0" noProof="0" dirty="0">
                  <a:ln>
                    <a:noFill/>
                  </a:ln>
                  <a:solidFill>
                    <a:srgbClr val="FFFFFF"/>
                  </a:solidFill>
                  <a:effectLst/>
                  <a:uLnTx/>
                  <a:uFillTx/>
                  <a:latin typeface="Arial"/>
                  <a:ea typeface="+mn-ea"/>
                  <a:cs typeface="Microsoft Sans Serif"/>
                </a:rPr>
                <a:t>2</a:t>
              </a:r>
              <a:r>
                <a:rPr kumimoji="0" sz="1050" b="0" i="0" u="none" strike="noStrike" kern="1200" cap="none" spc="0" normalizeH="0" baseline="0" noProof="0" dirty="0">
                  <a:ln>
                    <a:noFill/>
                  </a:ln>
                  <a:solidFill>
                    <a:srgbClr val="FFFFFF"/>
                  </a:solidFill>
                  <a:effectLst/>
                  <a:uLnTx/>
                  <a:uFillTx/>
                  <a:latin typeface="Arial"/>
                  <a:ea typeface="+mn-ea"/>
                  <a:cs typeface="Microsoft Sans Serif"/>
                </a:rPr>
                <a:t>0</a:t>
              </a:r>
              <a:endParaRPr kumimoji="0" sz="1050" b="0" i="0" u="none" strike="noStrike" kern="1200" cap="none" spc="0" normalizeH="0" baseline="0" noProof="0" dirty="0">
                <a:ln>
                  <a:noFill/>
                </a:ln>
                <a:solidFill>
                  <a:prstClr val="black"/>
                </a:solidFill>
                <a:effectLst/>
                <a:uLnTx/>
                <a:uFillTx/>
                <a:latin typeface="Arial"/>
                <a:ea typeface="+mn-ea"/>
                <a:cs typeface="Microsoft Sans Serif"/>
              </a:endParaRPr>
            </a:p>
          </p:txBody>
        </p:sp>
        <p:sp>
          <p:nvSpPr>
            <p:cNvPr id="78" name="object 38">
              <a:extLst>
                <a:ext uri="{FF2B5EF4-FFF2-40B4-BE49-F238E27FC236}">
                  <a16:creationId xmlns:a16="http://schemas.microsoft.com/office/drawing/2014/main" id="{92EEFEE6-83A4-3212-CCE2-07D97941DA37}"/>
                </a:ext>
              </a:extLst>
            </p:cNvPr>
            <p:cNvSpPr txBox="1"/>
            <p:nvPr/>
          </p:nvSpPr>
          <p:spPr>
            <a:xfrm>
              <a:off x="5394207" y="6077127"/>
              <a:ext cx="423346" cy="187708"/>
            </a:xfrm>
            <a:prstGeom prst="rect">
              <a:avLst/>
            </a:prstGeom>
          </p:spPr>
          <p:txBody>
            <a:bodyPr vert="horz" wrap="square" lIns="0" tIns="12700" rIns="0" bIns="0" rtlCol="0">
              <a:spAutoFit/>
            </a:bodyPr>
            <a:lstStyle/>
            <a:p>
              <a:pPr marL="12700" marR="0" lvl="0" indent="0" algn="ctr" defTabSz="914400" rtl="0" eaLnBrk="1" fontAlgn="auto" latinLnBrk="0" hangingPunct="1">
                <a:lnSpc>
                  <a:spcPct val="100000"/>
                </a:lnSpc>
                <a:spcBef>
                  <a:spcPts val="100"/>
                </a:spcBef>
                <a:spcAft>
                  <a:spcPts val="0"/>
                </a:spcAft>
                <a:buClrTx/>
                <a:buSzTx/>
                <a:buFontTx/>
                <a:buNone/>
                <a:tabLst/>
                <a:defRPr/>
              </a:pPr>
              <a:r>
                <a:rPr kumimoji="0" sz="1050" b="0" i="0" u="none" strike="noStrike" kern="1200" cap="none" spc="20" normalizeH="0" baseline="0" noProof="0" dirty="0">
                  <a:ln>
                    <a:noFill/>
                  </a:ln>
                  <a:solidFill>
                    <a:srgbClr val="FFFFFF"/>
                  </a:solidFill>
                  <a:effectLst/>
                  <a:uLnTx/>
                  <a:uFillTx/>
                  <a:latin typeface="Arial"/>
                  <a:ea typeface="+mn-ea"/>
                  <a:cs typeface="Microsoft Sans Serif"/>
                </a:rPr>
                <a:t>20</a:t>
              </a:r>
              <a:r>
                <a:rPr kumimoji="0" sz="1050" b="0" i="0" u="none" strike="noStrike" kern="1200" cap="none" spc="-80" normalizeH="0" baseline="0" noProof="0" dirty="0">
                  <a:ln>
                    <a:noFill/>
                  </a:ln>
                  <a:solidFill>
                    <a:srgbClr val="FFFFFF"/>
                  </a:solidFill>
                  <a:effectLst/>
                  <a:uLnTx/>
                  <a:uFillTx/>
                  <a:latin typeface="Arial"/>
                  <a:ea typeface="+mn-ea"/>
                  <a:cs typeface="Microsoft Sans Serif"/>
                </a:rPr>
                <a:t>2</a:t>
              </a:r>
              <a:r>
                <a:rPr kumimoji="0" sz="1050" b="0" i="0" u="none" strike="noStrike" kern="1200" cap="none" spc="0" normalizeH="0" baseline="0" noProof="0" dirty="0">
                  <a:ln>
                    <a:noFill/>
                  </a:ln>
                  <a:solidFill>
                    <a:srgbClr val="FFFFFF"/>
                  </a:solidFill>
                  <a:effectLst/>
                  <a:uLnTx/>
                  <a:uFillTx/>
                  <a:latin typeface="Arial"/>
                  <a:ea typeface="+mn-ea"/>
                  <a:cs typeface="Microsoft Sans Serif"/>
                </a:rPr>
                <a:t>1</a:t>
              </a:r>
              <a:endParaRPr kumimoji="0" sz="1050" b="0" i="0" u="none" strike="noStrike" kern="1200" cap="none" spc="0" normalizeH="0" baseline="0" noProof="0" dirty="0">
                <a:ln>
                  <a:noFill/>
                </a:ln>
                <a:solidFill>
                  <a:prstClr val="black"/>
                </a:solidFill>
                <a:effectLst/>
                <a:uLnTx/>
                <a:uFillTx/>
                <a:latin typeface="Arial"/>
                <a:ea typeface="+mn-ea"/>
                <a:cs typeface="Microsoft Sans Serif"/>
              </a:endParaRPr>
            </a:p>
          </p:txBody>
        </p:sp>
        <p:sp>
          <p:nvSpPr>
            <p:cNvPr id="56" name="object 32">
              <a:extLst>
                <a:ext uri="{FF2B5EF4-FFF2-40B4-BE49-F238E27FC236}">
                  <a16:creationId xmlns:a16="http://schemas.microsoft.com/office/drawing/2014/main" id="{D0114F79-19D1-F005-48E0-0DBF5C5322A8}"/>
                </a:ext>
              </a:extLst>
            </p:cNvPr>
            <p:cNvSpPr txBox="1"/>
            <p:nvPr/>
          </p:nvSpPr>
          <p:spPr>
            <a:xfrm>
              <a:off x="818127" y="6077127"/>
              <a:ext cx="423346" cy="187708"/>
            </a:xfrm>
            <a:prstGeom prst="rect">
              <a:avLst/>
            </a:prstGeom>
          </p:spPr>
          <p:txBody>
            <a:bodyPr vert="horz" wrap="square" lIns="0" tIns="12700" rIns="0" bIns="0" rtlCol="0">
              <a:spAutoFit/>
            </a:bodyPr>
            <a:lstStyle/>
            <a:p>
              <a:pPr marL="12700" marR="0" lvl="0" indent="0" algn="ctr" defTabSz="914400" rtl="0" eaLnBrk="1" fontAlgn="auto" latinLnBrk="0" hangingPunct="1">
                <a:lnSpc>
                  <a:spcPct val="100000"/>
                </a:lnSpc>
                <a:spcBef>
                  <a:spcPts val="100"/>
                </a:spcBef>
                <a:spcAft>
                  <a:spcPts val="0"/>
                </a:spcAft>
                <a:buClrTx/>
                <a:buSzTx/>
                <a:buFontTx/>
                <a:buNone/>
                <a:tabLst/>
                <a:defRPr/>
              </a:pPr>
              <a:r>
                <a:rPr kumimoji="0" sz="1050" b="0" i="0" u="none" strike="noStrike" kern="1200" cap="none" spc="20" normalizeH="0" baseline="0" noProof="0" dirty="0">
                  <a:ln>
                    <a:noFill/>
                  </a:ln>
                  <a:solidFill>
                    <a:srgbClr val="FFFFFF"/>
                  </a:solidFill>
                  <a:effectLst/>
                  <a:uLnTx/>
                  <a:uFillTx/>
                  <a:latin typeface="Arial"/>
                  <a:ea typeface="+mn-ea"/>
                  <a:cs typeface="Microsoft Sans Serif"/>
                </a:rPr>
                <a:t>20</a:t>
              </a:r>
              <a:r>
                <a:rPr kumimoji="0" sz="1050" b="0" i="0" u="none" strike="noStrike" kern="1200" cap="none" spc="-80" normalizeH="0" baseline="0" noProof="0" dirty="0">
                  <a:ln>
                    <a:noFill/>
                  </a:ln>
                  <a:solidFill>
                    <a:srgbClr val="FFFFFF"/>
                  </a:solidFill>
                  <a:effectLst/>
                  <a:uLnTx/>
                  <a:uFillTx/>
                  <a:latin typeface="Arial"/>
                  <a:ea typeface="+mn-ea"/>
                  <a:cs typeface="Microsoft Sans Serif"/>
                </a:rPr>
                <a:t>1</a:t>
              </a:r>
              <a:r>
                <a:rPr kumimoji="0" sz="1050" b="0" i="0" u="none" strike="noStrike" kern="1200" cap="none" spc="0" normalizeH="0" baseline="0" noProof="0" dirty="0">
                  <a:ln>
                    <a:noFill/>
                  </a:ln>
                  <a:solidFill>
                    <a:srgbClr val="FFFFFF"/>
                  </a:solidFill>
                  <a:effectLst/>
                  <a:uLnTx/>
                  <a:uFillTx/>
                  <a:latin typeface="Arial"/>
                  <a:ea typeface="+mn-ea"/>
                  <a:cs typeface="Microsoft Sans Serif"/>
                </a:rPr>
                <a:t>5</a:t>
              </a:r>
              <a:endParaRPr kumimoji="0" sz="1050" b="0" i="0" u="none" strike="noStrike" kern="1200" cap="none" spc="0" normalizeH="0" baseline="0" noProof="0" dirty="0">
                <a:ln>
                  <a:noFill/>
                </a:ln>
                <a:solidFill>
                  <a:prstClr val="black"/>
                </a:solidFill>
                <a:effectLst/>
                <a:uLnTx/>
                <a:uFillTx/>
                <a:latin typeface="Arial"/>
                <a:ea typeface="+mn-ea"/>
                <a:cs typeface="Microsoft Sans Serif"/>
              </a:endParaRPr>
            </a:p>
          </p:txBody>
        </p:sp>
        <p:cxnSp>
          <p:nvCxnSpPr>
            <p:cNvPr id="9" name="Прямая соединительная линия 8">
              <a:extLst>
                <a:ext uri="{FF2B5EF4-FFF2-40B4-BE49-F238E27FC236}">
                  <a16:creationId xmlns:a16="http://schemas.microsoft.com/office/drawing/2014/main" id="{B389473E-47B7-3CD8-AC95-E2ACC6F86E52}"/>
                </a:ext>
              </a:extLst>
            </p:cNvPr>
            <p:cNvCxnSpPr>
              <a:cxnSpLocks/>
            </p:cNvCxnSpPr>
            <p:nvPr/>
          </p:nvCxnSpPr>
          <p:spPr>
            <a:xfrm>
              <a:off x="818127" y="6037345"/>
              <a:ext cx="5734519" cy="0"/>
            </a:xfrm>
            <a:prstGeom prst="line">
              <a:avLst/>
            </a:prstGeom>
            <a:ln w="9525">
              <a:solidFill>
                <a:schemeClr val="bg1">
                  <a:lumMod val="50000"/>
                </a:schemeClr>
              </a:solidFill>
              <a:miter lim="800000"/>
              <a:tailEnd type="none" w="med" len="med"/>
            </a:ln>
          </p:spPr>
          <p:style>
            <a:lnRef idx="1">
              <a:schemeClr val="accent1"/>
            </a:lnRef>
            <a:fillRef idx="0">
              <a:schemeClr val="accent1"/>
            </a:fillRef>
            <a:effectRef idx="0">
              <a:schemeClr val="accent1"/>
            </a:effectRef>
            <a:fontRef idx="minor">
              <a:schemeClr val="tx1"/>
            </a:fontRef>
          </p:style>
        </p:cxnSp>
        <p:sp>
          <p:nvSpPr>
            <p:cNvPr id="5" name="object 38">
              <a:extLst>
                <a:ext uri="{FF2B5EF4-FFF2-40B4-BE49-F238E27FC236}">
                  <a16:creationId xmlns:a16="http://schemas.microsoft.com/office/drawing/2014/main" id="{BB805726-C303-638D-F78F-CB8A79C4B28B}"/>
                </a:ext>
              </a:extLst>
            </p:cNvPr>
            <p:cNvSpPr txBox="1"/>
            <p:nvPr/>
          </p:nvSpPr>
          <p:spPr>
            <a:xfrm>
              <a:off x="5834439" y="6077127"/>
              <a:ext cx="982648" cy="174407"/>
            </a:xfrm>
            <a:prstGeom prst="rect">
              <a:avLst/>
            </a:prstGeom>
          </p:spPr>
          <p:txBody>
            <a:bodyPr vert="horz" wrap="square" lIns="0" tIns="12700" rIns="0" bIns="0" rtlCol="0">
              <a:spAutoFit/>
            </a:bodyPr>
            <a:lstStyle/>
            <a:p>
              <a:pPr marL="12700" marR="0" lvl="0" indent="0" algn="ctr" defTabSz="914400" rtl="0" eaLnBrk="1" fontAlgn="auto" latinLnBrk="0" hangingPunct="1">
                <a:lnSpc>
                  <a:spcPct val="100000"/>
                </a:lnSpc>
                <a:spcBef>
                  <a:spcPts val="100"/>
                </a:spcBef>
                <a:spcAft>
                  <a:spcPts val="0"/>
                </a:spcAft>
                <a:buClrTx/>
                <a:buSzTx/>
                <a:buFontTx/>
                <a:buNone/>
                <a:tabLst/>
                <a:defRPr/>
              </a:pPr>
              <a:r>
                <a:rPr kumimoji="0" lang="ru-RU" sz="1050" b="0" i="0" u="none" strike="noStrike" kern="1200" cap="none" spc="20" normalizeH="0" baseline="0" noProof="0" dirty="0">
                  <a:ln>
                    <a:noFill/>
                  </a:ln>
                  <a:solidFill>
                    <a:srgbClr val="FFFFFF"/>
                  </a:solidFill>
                  <a:effectLst/>
                  <a:uLnTx/>
                  <a:uFillTx/>
                  <a:latin typeface="Arial"/>
                  <a:ea typeface="+mn-ea"/>
                  <a:cs typeface="Microsoft Sans Serif"/>
                </a:rPr>
                <a:t>2022</a:t>
              </a:r>
              <a:endParaRPr kumimoji="0" sz="1050" b="0" i="0" u="none" strike="noStrike" kern="1200" cap="none" spc="0" normalizeH="0" baseline="0" noProof="0" dirty="0">
                <a:ln>
                  <a:noFill/>
                </a:ln>
                <a:solidFill>
                  <a:prstClr val="black"/>
                </a:solidFill>
                <a:effectLst/>
                <a:uLnTx/>
                <a:uFillTx/>
                <a:latin typeface="Arial"/>
                <a:ea typeface="+mn-ea"/>
                <a:cs typeface="Microsoft Sans Serif"/>
              </a:endParaRPr>
            </a:p>
          </p:txBody>
        </p:sp>
      </p:grpSp>
      <p:sp>
        <p:nvSpPr>
          <p:cNvPr id="2" name="Заголовок 1"/>
          <p:cNvSpPr>
            <a:spLocks noGrp="1"/>
          </p:cNvSpPr>
          <p:nvPr>
            <p:ph type="title"/>
          </p:nvPr>
        </p:nvSpPr>
        <p:spPr>
          <a:xfrm>
            <a:off x="628650" y="365188"/>
            <a:ext cx="10334211" cy="842673"/>
          </a:xfrm>
        </p:spPr>
        <p:txBody>
          <a:bodyPr/>
          <a:lstStyle/>
          <a:p>
            <a:r>
              <a:rPr lang="ru-RU" dirty="0"/>
              <a:t>Результаты работы по инвестиционным проектам резидентов ТОР</a:t>
            </a:r>
            <a:endParaRPr lang="en-US" dirty="0"/>
          </a:p>
        </p:txBody>
      </p:sp>
      <p:sp>
        <p:nvSpPr>
          <p:cNvPr id="55" name="object 5">
            <a:extLst>
              <a:ext uri="{FF2B5EF4-FFF2-40B4-BE49-F238E27FC236}">
                <a16:creationId xmlns:a16="http://schemas.microsoft.com/office/drawing/2014/main" id="{8FA7DFFA-3421-D67F-2045-F674A83D3F4C}"/>
              </a:ext>
            </a:extLst>
          </p:cNvPr>
          <p:cNvSpPr txBox="1"/>
          <p:nvPr/>
        </p:nvSpPr>
        <p:spPr>
          <a:xfrm>
            <a:off x="813085" y="1639736"/>
            <a:ext cx="3932547" cy="505267"/>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lang="ru-RU" sz="1800" b="1" i="0" u="none" strike="noStrike" kern="1200" cap="none" spc="-10" normalizeH="0" baseline="0" noProof="0" dirty="0">
                <a:ln>
                  <a:noFill/>
                </a:ln>
                <a:solidFill>
                  <a:srgbClr val="FFFFFF"/>
                </a:solidFill>
                <a:effectLst/>
                <a:uLnTx/>
                <a:uFillTx/>
                <a:latin typeface="Arial"/>
                <a:ea typeface="+mn-ea"/>
                <a:cs typeface="Arial"/>
              </a:rPr>
              <a:t>Привлеченные инвестиции</a:t>
            </a:r>
            <a:br>
              <a:rPr kumimoji="0" lang="ru-RU" sz="1800" b="1" i="0" u="none" strike="noStrike" kern="1200" cap="none" spc="-10" normalizeH="0" baseline="0" noProof="0" dirty="0">
                <a:ln>
                  <a:noFill/>
                </a:ln>
                <a:solidFill>
                  <a:srgbClr val="FFC000"/>
                </a:solidFill>
                <a:effectLst/>
                <a:uLnTx/>
                <a:uFillTx/>
                <a:latin typeface="Arial"/>
                <a:ea typeface="+mn-ea"/>
                <a:cs typeface="Arial"/>
              </a:rPr>
            </a:br>
            <a:r>
              <a:rPr kumimoji="0" lang="ru-RU" sz="1400" b="0" i="0" u="none" strike="noStrike" kern="1200" cap="none" spc="-15" normalizeH="0" baseline="0" noProof="0" dirty="0">
                <a:ln>
                  <a:noFill/>
                </a:ln>
                <a:solidFill>
                  <a:srgbClr val="FFFFFF"/>
                </a:solidFill>
                <a:effectLst/>
                <a:uLnTx/>
                <a:uFillTx/>
                <a:latin typeface="Arial"/>
                <a:ea typeface="+mn-ea"/>
                <a:cs typeface="Arial"/>
              </a:rPr>
              <a:t>млрд. </a:t>
            </a:r>
            <a:r>
              <a:rPr lang="ru-RU" sz="1400" spc="-10" dirty="0">
                <a:solidFill>
                  <a:srgbClr val="FFFFFF"/>
                </a:solidFill>
                <a:latin typeface="Arial"/>
                <a:cs typeface="Arial"/>
              </a:rPr>
              <a:t>рублей</a:t>
            </a:r>
            <a:endParaRPr kumimoji="0" sz="1800" b="0" i="0" u="none" strike="noStrike" kern="1200" cap="none" spc="0" normalizeH="0" baseline="0" noProof="0" dirty="0">
              <a:ln>
                <a:noFill/>
              </a:ln>
              <a:solidFill>
                <a:srgbClr val="FFFFFF"/>
              </a:solidFill>
              <a:effectLst/>
              <a:uLnTx/>
              <a:uFillTx/>
              <a:latin typeface="Arial"/>
              <a:ea typeface="+mn-ea"/>
              <a:cs typeface="Arial"/>
            </a:endParaRPr>
          </a:p>
        </p:txBody>
      </p:sp>
      <p:sp>
        <p:nvSpPr>
          <p:cNvPr id="4" name="TextBox 3">
            <a:extLst>
              <a:ext uri="{FF2B5EF4-FFF2-40B4-BE49-F238E27FC236}">
                <a16:creationId xmlns:a16="http://schemas.microsoft.com/office/drawing/2014/main" id="{4F51B920-428B-C6C4-5F3B-862402BF7B14}"/>
              </a:ext>
            </a:extLst>
          </p:cNvPr>
          <p:cNvSpPr txBox="1"/>
          <p:nvPr/>
        </p:nvSpPr>
        <p:spPr>
          <a:xfrm>
            <a:off x="-3124200" y="5212080"/>
            <a:ext cx="0" cy="0"/>
          </a:xfrm>
          <a:prstGeom prst="rect">
            <a:avLst/>
          </a:prstGeom>
          <a:noFill/>
          <a:ln w="9525" cap="flat" cmpd="sng" algn="ctr">
            <a:noFill/>
            <a:prstDash val="solid"/>
            <a:round/>
            <a:headEnd type="none" w="med" len="med"/>
            <a:tailEnd type="none" w="med" len="med"/>
          </a:ln>
          <a:extLst>
            <a:ext uri="{91240B29-F687-4F45-9708-019B960494DF}">
              <a14:hiddenLine xmlns:a14="http://schemas.microsoft.com/office/drawing/2010/main" w="9525" cap="flat" cmpd="sng" algn="ctr">
                <a:solidFill>
                  <a:schemeClr val="bg1">
                    <a:lumMod val="50000"/>
                  </a:schemeClr>
                </a:solidFill>
                <a:prstDash val="solid"/>
                <a:round/>
                <a:headEnd type="none" w="med" len="med"/>
                <a:tailEnd type="none" w="med" len="med"/>
              </a14:hiddenLine>
            </a:ext>
          </a:extLst>
        </p:spPr>
        <p:txBody>
          <a:bodyPr wrap="none" lIns="0" tIns="0" rIns="0" bIns="0" rtlCol="0" anchor="ctr">
            <a:no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endParaRPr kumimoji="0" lang="ru-RU" sz="1200" b="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sym typeface="Arial" panose="020B0604020202020204" pitchFamily="34" charset="0"/>
            </a:endParaRPr>
          </a:p>
        </p:txBody>
      </p:sp>
      <p:sp>
        <p:nvSpPr>
          <p:cNvPr id="82" name="Скругленный прямоугольник 81">
            <a:extLst>
              <a:ext uri="{FF2B5EF4-FFF2-40B4-BE49-F238E27FC236}">
                <a16:creationId xmlns:a16="http://schemas.microsoft.com/office/drawing/2014/main" id="{94A92913-EF3C-D07F-9C27-5F8B97FB56D6}"/>
              </a:ext>
            </a:extLst>
          </p:cNvPr>
          <p:cNvSpPr/>
          <p:nvPr/>
        </p:nvSpPr>
        <p:spPr>
          <a:xfrm>
            <a:off x="8280148" y="896369"/>
            <a:ext cx="3607052" cy="5765688"/>
          </a:xfrm>
          <a:prstGeom prst="roundRect">
            <a:avLst>
              <a:gd name="adj" fmla="val 3409"/>
            </a:avLst>
          </a:prstGeom>
          <a:solidFill>
            <a:srgbClr val="172241">
              <a:alpha val="55000"/>
            </a:srgbClr>
          </a:solidFill>
          <a:ln w="6350" cap="flat">
            <a:solidFill>
              <a:srgbClr val="FFFFFF">
                <a:alpha val="65000"/>
              </a:srgbClr>
            </a:solidFill>
            <a:prstDash val="solid"/>
            <a:miter lim="800000"/>
          </a:ln>
          <a:effectLst/>
        </p:spPr>
        <p:txBody>
          <a:bodyPr wrap="square" lIns="45718" tIns="45718" rIns="45718" bIns="45718" numCol="1" anchor="ctr">
            <a:noAutofit/>
          </a:bodyPr>
          <a:lstStyle/>
          <a:p>
            <a:pPr marL="0" marR="0" lvl="0" indent="0" algn="ctr" defTabSz="933450" rtl="0" eaLnBrk="1" fontAlgn="auto" latinLnBrk="0" hangingPunct="0">
              <a:lnSpc>
                <a:spcPct val="90000"/>
              </a:lnSpc>
              <a:spcBef>
                <a:spcPts val="1100"/>
              </a:spcBef>
              <a:spcAft>
                <a:spcPts val="0"/>
              </a:spcAft>
              <a:buClrTx/>
              <a:buSzTx/>
              <a:buFontTx/>
              <a:buNone/>
              <a:tabLst/>
              <a:defRPr/>
            </a:pPr>
            <a:endParaRPr kumimoji="0" lang="ru-RU" sz="2100" i="0" u="none" strike="noStrike" kern="0" cap="none" spc="0" normalizeH="0" baseline="0" noProof="0" dirty="0">
              <a:ln>
                <a:noFill/>
              </a:ln>
              <a:solidFill>
                <a:srgbClr val="FFFFFF"/>
              </a:solidFill>
              <a:effectLst/>
              <a:uLnTx/>
              <a:uFillTx/>
              <a:latin typeface="Calibri"/>
              <a:ea typeface="+mn-ea"/>
              <a:cs typeface="Calibri"/>
            </a:endParaRPr>
          </a:p>
        </p:txBody>
      </p:sp>
      <p:sp>
        <p:nvSpPr>
          <p:cNvPr id="8" name="Rectangle 170">
            <a:extLst>
              <a:ext uri="{FF2B5EF4-FFF2-40B4-BE49-F238E27FC236}">
                <a16:creationId xmlns:a16="http://schemas.microsoft.com/office/drawing/2014/main" id="{10671AA4-5AE1-566B-C245-D9C0A9A0535A}"/>
              </a:ext>
            </a:extLst>
          </p:cNvPr>
          <p:cNvSpPr/>
          <p:nvPr>
            <p:custDataLst>
              <p:tags r:id="rId1"/>
            </p:custDataLst>
          </p:nvPr>
        </p:nvSpPr>
        <p:spPr bwMode="gray">
          <a:xfrm>
            <a:off x="6999387" y="5954026"/>
            <a:ext cx="285378" cy="126861"/>
          </a:xfrm>
          <a:prstGeom prst="rect">
            <a:avLst/>
          </a:prstGeom>
          <a:solidFill>
            <a:srgbClr val="FFC000"/>
          </a:solidFill>
          <a:ln w="2857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1000"/>
              </a:spcAft>
              <a:buClrTx/>
              <a:buSzTx/>
              <a:buFontTx/>
              <a:buNone/>
              <a:tabLst/>
              <a:defRPr/>
            </a:pPr>
            <a:endParaRPr kumimoji="0" lang="en-US" sz="1200" b="0" i="0" u="none" strike="noStrike" kern="1200" cap="none" spc="0" normalizeH="0" baseline="0" noProof="0" dirty="0" err="1">
              <a:ln>
                <a:noFill/>
              </a:ln>
              <a:solidFill>
                <a:srgbClr val="FFFFFF"/>
              </a:solidFill>
              <a:effectLst/>
              <a:uLnTx/>
              <a:uFillTx/>
              <a:latin typeface="Arial"/>
              <a:ea typeface="+mn-ea"/>
              <a:cs typeface="+mn-cs"/>
            </a:endParaRPr>
          </a:p>
        </p:txBody>
      </p:sp>
      <p:sp>
        <p:nvSpPr>
          <p:cNvPr id="10" name="Rectangle 135">
            <a:extLst>
              <a:ext uri="{FF2B5EF4-FFF2-40B4-BE49-F238E27FC236}">
                <a16:creationId xmlns:a16="http://schemas.microsoft.com/office/drawing/2014/main" id="{8E5EEA7C-27C4-98B9-7013-C54254CD615B}"/>
              </a:ext>
            </a:extLst>
          </p:cNvPr>
          <p:cNvSpPr/>
          <p:nvPr>
            <p:custDataLst>
              <p:tags r:id="rId2"/>
            </p:custDataLst>
          </p:nvPr>
        </p:nvSpPr>
        <p:spPr bwMode="gray">
          <a:xfrm>
            <a:off x="883057" y="5960201"/>
            <a:ext cx="285378" cy="120686"/>
          </a:xfrm>
          <a:prstGeom prst="rect">
            <a:avLst/>
          </a:prstGeom>
          <a:solidFill>
            <a:srgbClr val="E2E2E2"/>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1000"/>
              </a:spcAft>
              <a:buClrTx/>
              <a:buSzTx/>
              <a:buFontTx/>
              <a:buNone/>
              <a:tabLst/>
              <a:defRPr/>
            </a:pPr>
            <a:endParaRPr kumimoji="0" lang="en-US" sz="1200" b="0" i="0" u="none" strike="noStrike" kern="1200" cap="none" spc="0" normalizeH="0" baseline="0" noProof="0" dirty="0" err="1">
              <a:ln>
                <a:noFill/>
              </a:ln>
              <a:solidFill>
                <a:srgbClr val="FFFFFF"/>
              </a:solidFill>
              <a:effectLst/>
              <a:uLnTx/>
              <a:uFillTx/>
              <a:latin typeface="Arial"/>
              <a:ea typeface="+mn-ea"/>
              <a:cs typeface="+mn-cs"/>
            </a:endParaRPr>
          </a:p>
        </p:txBody>
      </p:sp>
      <p:sp>
        <p:nvSpPr>
          <p:cNvPr id="11" name="Text Placeholder 3">
            <a:extLst>
              <a:ext uri="{FF2B5EF4-FFF2-40B4-BE49-F238E27FC236}">
                <a16:creationId xmlns:a16="http://schemas.microsoft.com/office/drawing/2014/main" id="{321EF7F2-5ADE-B87E-A8BA-1715DDC37857}"/>
              </a:ext>
            </a:extLst>
          </p:cNvPr>
          <p:cNvSpPr>
            <a:spLocks noGrp="1"/>
          </p:cNvSpPr>
          <p:nvPr>
            <p:custDataLst>
              <p:tags r:id="rId3"/>
            </p:custDataLst>
          </p:nvPr>
        </p:nvSpPr>
        <p:spPr bwMode="gray">
          <a:xfrm>
            <a:off x="7401656" y="5884057"/>
            <a:ext cx="831982" cy="255719"/>
          </a:xfrm>
          <a:prstGeom prst="rect">
            <a:avLst/>
          </a:prstGeom>
          <a:noFill/>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914400" rtl="0" eaLnBrk="1" latinLnBrk="0" hangingPunct="1">
              <a:lnSpc>
                <a:spcPct val="110000"/>
              </a:lnSpc>
              <a:spcBef>
                <a:spcPts val="600"/>
              </a:spcBef>
              <a:spcAft>
                <a:spcPts val="300"/>
              </a:spcAft>
              <a:buFont typeface="Arial" panose="020B0604020202020204" pitchFamily="34" charset="0"/>
              <a:buChar char="​"/>
              <a:defRPr lang="en-US" sz="1200" kern="1200">
                <a:solidFill>
                  <a:schemeClr val="tx1"/>
                </a:solidFill>
                <a:latin typeface="+mn-lt"/>
                <a:ea typeface="+mn-ea"/>
                <a:cs typeface="+mn-cs"/>
                <a:sym typeface="Trebuchet MS" panose="020B0603020202020204" pitchFamily="34" charset="0"/>
              </a:defRPr>
            </a:lvl1pPr>
            <a:lvl2pPr marL="284400" indent="-172800" algn="l" defTabSz="914400" rtl="0" eaLnBrk="1" latinLnBrk="0" hangingPunct="1">
              <a:lnSpc>
                <a:spcPct val="90000"/>
              </a:lnSpc>
              <a:spcBef>
                <a:spcPts val="0"/>
              </a:spcBef>
              <a:spcAft>
                <a:spcPts val="300"/>
              </a:spcAft>
              <a:buClr>
                <a:schemeClr val="tx2"/>
              </a:buClr>
              <a:buFont typeface="Arial" panose="020B0604020202020204" pitchFamily="34" charset="0"/>
              <a:buChar char="•"/>
              <a:defRPr lang="en-US" sz="1200" kern="1200">
                <a:solidFill>
                  <a:schemeClr val="tx1"/>
                </a:solidFill>
                <a:latin typeface="+mn-lt"/>
                <a:ea typeface="+mn-ea"/>
                <a:cs typeface="+mn-cs"/>
                <a:sym typeface="Trebuchet MS" panose="020B0603020202020204" pitchFamily="34" charset="0"/>
              </a:defRPr>
            </a:lvl2pPr>
            <a:lvl3pPr marL="511200" indent="-165600" algn="l" defTabSz="914400" rtl="0" eaLnBrk="1" latinLnBrk="0" hangingPunct="1">
              <a:lnSpc>
                <a:spcPct val="90000"/>
              </a:lnSpc>
              <a:spcBef>
                <a:spcPts val="0"/>
              </a:spcBef>
              <a:spcAft>
                <a:spcPts val="300"/>
              </a:spcAft>
              <a:buClr>
                <a:schemeClr val="tx2"/>
              </a:buClr>
              <a:buFont typeface="Trebuchet MS" panose="020B0603020202020204" pitchFamily="34" charset="0"/>
              <a:buChar char="–"/>
              <a:defRPr lang="en-US" sz="1200" kern="1200">
                <a:solidFill>
                  <a:schemeClr val="tx1"/>
                </a:solidFill>
                <a:latin typeface="+mn-lt"/>
                <a:ea typeface="+mn-ea"/>
                <a:cs typeface="+mn-cs"/>
                <a:sym typeface="Trebuchet MS" panose="020B0603020202020204" pitchFamily="34" charset="0"/>
              </a:defRPr>
            </a:lvl3pPr>
            <a:lvl4pPr marL="0" indent="0" algn="l" defTabSz="914400" rtl="0" eaLnBrk="1" latinLnBrk="0" hangingPunct="1">
              <a:lnSpc>
                <a:spcPct val="110000"/>
              </a:lnSpc>
              <a:spcBef>
                <a:spcPts val="300"/>
              </a:spcBef>
              <a:spcAft>
                <a:spcPts val="300"/>
              </a:spcAft>
              <a:buClr>
                <a:schemeClr val="tx2"/>
              </a:buClr>
              <a:buFont typeface="Arial" panose="020B0604020202020204" pitchFamily="34" charset="0"/>
              <a:buChar char="​"/>
              <a:defRPr lang="en-US" sz="1600" kern="1200">
                <a:solidFill>
                  <a:schemeClr val="tx2"/>
                </a:solidFill>
                <a:latin typeface="+mn-lt"/>
                <a:ea typeface="+mn-ea"/>
                <a:cs typeface="+mn-cs"/>
                <a:sym typeface="Trebuchet MS" panose="020B0603020202020204" pitchFamily="34" charset="0"/>
              </a:defRPr>
            </a:lvl4pPr>
            <a:lvl5pPr marL="0" indent="0" algn="l" defTabSz="914400" rtl="0" eaLnBrk="1" latinLnBrk="0" hangingPunct="1">
              <a:lnSpc>
                <a:spcPct val="100000"/>
              </a:lnSpc>
              <a:spcBef>
                <a:spcPts val="0"/>
              </a:spcBef>
              <a:spcAft>
                <a:spcPts val="300"/>
              </a:spcAft>
              <a:buClrTx/>
              <a:buFont typeface="Arial" panose="020B0604020202020204" pitchFamily="34" charset="0"/>
              <a:buChar char="​"/>
              <a:defRPr lang="en-US" sz="1600" b="1" kern="1200" smtClean="0">
                <a:solidFill>
                  <a:schemeClr val="tx1"/>
                </a:solidFill>
                <a:latin typeface="+mn-lt"/>
                <a:ea typeface="+mn-ea"/>
                <a:cs typeface="+mn-cs"/>
                <a:sym typeface="Trebuchet MS" panose="020B0603020202020204" pitchFamily="34" charset="0"/>
              </a:defRPr>
            </a:lvl5pPr>
            <a:lvl6pPr marL="269875" indent="-152400" algn="l" defTabSz="914400" rtl="0" eaLnBrk="1" latinLnBrk="0" hangingPunct="1">
              <a:lnSpc>
                <a:spcPct val="90000"/>
              </a:lnSpc>
              <a:spcBef>
                <a:spcPts val="0"/>
              </a:spcBef>
              <a:spcAft>
                <a:spcPts val="600"/>
              </a:spcAft>
              <a:buClr>
                <a:schemeClr val="tx2"/>
              </a:buClr>
              <a:buFont typeface="Arial" panose="020B0604020202020204" pitchFamily="34" charset="0"/>
              <a:buChar char="•"/>
              <a:defRPr lang="en-US" sz="1600" kern="1200" smtClean="0">
                <a:solidFill>
                  <a:schemeClr val="tx1"/>
                </a:solidFill>
                <a:latin typeface="+mn-lt"/>
                <a:ea typeface="+mn-ea"/>
                <a:cs typeface="+mn-cs"/>
                <a:sym typeface="Trebuchet MS" panose="020B0603020202020204" pitchFamily="34" charset="0"/>
              </a:defRPr>
            </a:lvl6pPr>
            <a:lvl7pPr marL="0" indent="0" algn="l" defTabSz="914400" rtl="0" eaLnBrk="1" latinLnBrk="0" hangingPunct="1">
              <a:lnSpc>
                <a:spcPct val="90000"/>
              </a:lnSpc>
              <a:spcBef>
                <a:spcPts val="900"/>
              </a:spcBef>
              <a:spcAft>
                <a:spcPts val="900"/>
              </a:spcAft>
              <a:buFont typeface="Arial" panose="020B0604020202020204" pitchFamily="34" charset="0"/>
              <a:buChar char="​"/>
              <a:defRPr lang="en-US" sz="4400" kern="1200" baseline="0" smtClean="0">
                <a:solidFill>
                  <a:schemeClr val="tx1"/>
                </a:solidFill>
                <a:latin typeface="+mn-lt"/>
                <a:ea typeface="+mn-ea"/>
                <a:cs typeface="+mn-cs"/>
                <a:sym typeface="Trebuchet MS" panose="020B0603020202020204" pitchFamily="34" charset="0"/>
              </a:defRPr>
            </a:lvl7pPr>
            <a:lvl8pPr marL="0" indent="0" algn="l" defTabSz="914400" rtl="0" eaLnBrk="1" latinLnBrk="0" hangingPunct="1">
              <a:lnSpc>
                <a:spcPct val="90000"/>
              </a:lnSpc>
              <a:spcBef>
                <a:spcPts val="900"/>
              </a:spcBef>
              <a:spcAft>
                <a:spcPts val="0"/>
              </a:spcAft>
              <a:buFont typeface="Arial" panose="020B0604020202020204" pitchFamily="34" charset="0"/>
              <a:buChar char="​"/>
              <a:defRPr lang="en-US" sz="5400" kern="1200" baseline="0" smtClean="0">
                <a:solidFill>
                  <a:schemeClr val="tx2"/>
                </a:solidFill>
                <a:latin typeface="+mn-lt"/>
                <a:ea typeface="+mn-ea"/>
                <a:cs typeface="+mn-cs"/>
                <a:sym typeface="Trebuchet MS" panose="020B0603020202020204" pitchFamily="34" charset="0"/>
              </a:defRPr>
            </a:lvl8pPr>
            <a:lvl9pPr marL="0" indent="0" algn="l" defTabSz="914400" rtl="0" eaLnBrk="1" latinLnBrk="0" hangingPunct="1">
              <a:lnSpc>
                <a:spcPct val="100000"/>
              </a:lnSpc>
              <a:spcBef>
                <a:spcPts val="0"/>
              </a:spcBef>
              <a:spcAft>
                <a:spcPts val="900"/>
              </a:spcAft>
              <a:buFont typeface="Arial" panose="020B0604020202020204" pitchFamily="34" charset="0"/>
              <a:buChar char="​"/>
              <a:defRPr lang="en-US" sz="2400" kern="1200" baseline="0" dirty="0">
                <a:solidFill>
                  <a:schemeClr val="tx2"/>
                </a:solidFill>
                <a:latin typeface="+mn-lt"/>
                <a:ea typeface="+mn-ea"/>
                <a:cs typeface="+mn-cs"/>
                <a:sym typeface="Trebuchet MS" panose="020B0603020202020204" pitchFamily="34" charset="0"/>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Char char="​"/>
              <a:tabLst/>
              <a:defRPr/>
            </a:pPr>
            <a:r>
              <a:rPr kumimoji="0" lang="ru-RU" altLang="en-US" sz="1200" b="0" i="0" u="none" strike="noStrike" kern="1200" cap="none" spc="0" normalizeH="0" baseline="0" noProof="0" dirty="0">
                <a:ln>
                  <a:noFill/>
                </a:ln>
                <a:solidFill>
                  <a:srgbClr val="FFFFFF"/>
                </a:solidFill>
                <a:effectLst/>
                <a:uLnTx/>
                <a:uFillTx/>
                <a:latin typeface="Arial"/>
                <a:ea typeface="+mn-ea"/>
                <a:cs typeface="+mn-cs"/>
                <a:sym typeface="Trebuchet MS" panose="020B0603020202020204" pitchFamily="34" charset="0"/>
              </a:rPr>
              <a:t>Вложено</a:t>
            </a:r>
            <a:endParaRPr kumimoji="0" lang="en-US" sz="1200" b="0" i="0" u="none" strike="noStrike" kern="1200" cap="none" spc="0" normalizeH="0" baseline="0" noProof="0" dirty="0">
              <a:ln>
                <a:noFill/>
              </a:ln>
              <a:solidFill>
                <a:srgbClr val="FFFFFF"/>
              </a:solidFill>
              <a:effectLst/>
              <a:uLnTx/>
              <a:uFillTx/>
              <a:latin typeface="Arial"/>
              <a:ea typeface="+mn-ea"/>
              <a:cs typeface="+mn-cs"/>
              <a:sym typeface="+mn-lt"/>
            </a:endParaRPr>
          </a:p>
        </p:txBody>
      </p:sp>
      <p:sp>
        <p:nvSpPr>
          <p:cNvPr id="12" name="Text Placeholder 3">
            <a:extLst>
              <a:ext uri="{FF2B5EF4-FFF2-40B4-BE49-F238E27FC236}">
                <a16:creationId xmlns:a16="http://schemas.microsoft.com/office/drawing/2014/main" id="{AE5790C6-3420-AFBA-B157-5E789C73F18C}"/>
              </a:ext>
            </a:extLst>
          </p:cNvPr>
          <p:cNvSpPr>
            <a:spLocks noGrp="1"/>
          </p:cNvSpPr>
          <p:nvPr>
            <p:custDataLst>
              <p:tags r:id="rId4"/>
            </p:custDataLst>
          </p:nvPr>
        </p:nvSpPr>
        <p:spPr bwMode="gray">
          <a:xfrm>
            <a:off x="1229964" y="5896226"/>
            <a:ext cx="404918" cy="231382"/>
          </a:xfrm>
          <a:prstGeom prst="rect">
            <a:avLst/>
          </a:prstGeom>
          <a:noFill/>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914400" rtl="0" eaLnBrk="1" latinLnBrk="0" hangingPunct="1">
              <a:lnSpc>
                <a:spcPct val="110000"/>
              </a:lnSpc>
              <a:spcBef>
                <a:spcPts val="600"/>
              </a:spcBef>
              <a:spcAft>
                <a:spcPts val="300"/>
              </a:spcAft>
              <a:buFont typeface="Arial" panose="020B0604020202020204" pitchFamily="34" charset="0"/>
              <a:buChar char="​"/>
              <a:defRPr lang="en-US" sz="1200" kern="1200">
                <a:solidFill>
                  <a:schemeClr val="tx1"/>
                </a:solidFill>
                <a:latin typeface="+mn-lt"/>
                <a:ea typeface="+mn-ea"/>
                <a:cs typeface="+mn-cs"/>
                <a:sym typeface="Trebuchet MS" panose="020B0603020202020204" pitchFamily="34" charset="0"/>
              </a:defRPr>
            </a:lvl1pPr>
            <a:lvl2pPr marL="284400" indent="-172800" algn="l" defTabSz="914400" rtl="0" eaLnBrk="1" latinLnBrk="0" hangingPunct="1">
              <a:lnSpc>
                <a:spcPct val="90000"/>
              </a:lnSpc>
              <a:spcBef>
                <a:spcPts val="0"/>
              </a:spcBef>
              <a:spcAft>
                <a:spcPts val="300"/>
              </a:spcAft>
              <a:buClr>
                <a:schemeClr val="tx2"/>
              </a:buClr>
              <a:buFont typeface="Arial" panose="020B0604020202020204" pitchFamily="34" charset="0"/>
              <a:buChar char="•"/>
              <a:defRPr lang="en-US" sz="1200" kern="1200">
                <a:solidFill>
                  <a:schemeClr val="tx1"/>
                </a:solidFill>
                <a:latin typeface="+mn-lt"/>
                <a:ea typeface="+mn-ea"/>
                <a:cs typeface="+mn-cs"/>
                <a:sym typeface="Trebuchet MS" panose="020B0603020202020204" pitchFamily="34" charset="0"/>
              </a:defRPr>
            </a:lvl2pPr>
            <a:lvl3pPr marL="511200" indent="-165600" algn="l" defTabSz="914400" rtl="0" eaLnBrk="1" latinLnBrk="0" hangingPunct="1">
              <a:lnSpc>
                <a:spcPct val="90000"/>
              </a:lnSpc>
              <a:spcBef>
                <a:spcPts val="0"/>
              </a:spcBef>
              <a:spcAft>
                <a:spcPts val="300"/>
              </a:spcAft>
              <a:buClr>
                <a:schemeClr val="tx2"/>
              </a:buClr>
              <a:buFont typeface="Trebuchet MS" panose="020B0603020202020204" pitchFamily="34" charset="0"/>
              <a:buChar char="–"/>
              <a:defRPr lang="en-US" sz="1200" kern="1200">
                <a:solidFill>
                  <a:schemeClr val="tx1"/>
                </a:solidFill>
                <a:latin typeface="+mn-lt"/>
                <a:ea typeface="+mn-ea"/>
                <a:cs typeface="+mn-cs"/>
                <a:sym typeface="Trebuchet MS" panose="020B0603020202020204" pitchFamily="34" charset="0"/>
              </a:defRPr>
            </a:lvl3pPr>
            <a:lvl4pPr marL="0" indent="0" algn="l" defTabSz="914400" rtl="0" eaLnBrk="1" latinLnBrk="0" hangingPunct="1">
              <a:lnSpc>
                <a:spcPct val="110000"/>
              </a:lnSpc>
              <a:spcBef>
                <a:spcPts val="300"/>
              </a:spcBef>
              <a:spcAft>
                <a:spcPts val="300"/>
              </a:spcAft>
              <a:buClr>
                <a:schemeClr val="tx2"/>
              </a:buClr>
              <a:buFont typeface="Arial" panose="020B0604020202020204" pitchFamily="34" charset="0"/>
              <a:buChar char="​"/>
              <a:defRPr lang="en-US" sz="1600" kern="1200">
                <a:solidFill>
                  <a:schemeClr val="tx2"/>
                </a:solidFill>
                <a:latin typeface="+mn-lt"/>
                <a:ea typeface="+mn-ea"/>
                <a:cs typeface="+mn-cs"/>
                <a:sym typeface="Trebuchet MS" panose="020B0603020202020204" pitchFamily="34" charset="0"/>
              </a:defRPr>
            </a:lvl4pPr>
            <a:lvl5pPr marL="0" indent="0" algn="l" defTabSz="914400" rtl="0" eaLnBrk="1" latinLnBrk="0" hangingPunct="1">
              <a:lnSpc>
                <a:spcPct val="100000"/>
              </a:lnSpc>
              <a:spcBef>
                <a:spcPts val="0"/>
              </a:spcBef>
              <a:spcAft>
                <a:spcPts val="300"/>
              </a:spcAft>
              <a:buClrTx/>
              <a:buFont typeface="Arial" panose="020B0604020202020204" pitchFamily="34" charset="0"/>
              <a:buChar char="​"/>
              <a:defRPr lang="en-US" sz="1600" b="1" kern="1200" smtClean="0">
                <a:solidFill>
                  <a:schemeClr val="tx1"/>
                </a:solidFill>
                <a:latin typeface="+mn-lt"/>
                <a:ea typeface="+mn-ea"/>
                <a:cs typeface="+mn-cs"/>
                <a:sym typeface="Trebuchet MS" panose="020B0603020202020204" pitchFamily="34" charset="0"/>
              </a:defRPr>
            </a:lvl5pPr>
            <a:lvl6pPr marL="269875" indent="-152400" algn="l" defTabSz="914400" rtl="0" eaLnBrk="1" latinLnBrk="0" hangingPunct="1">
              <a:lnSpc>
                <a:spcPct val="90000"/>
              </a:lnSpc>
              <a:spcBef>
                <a:spcPts val="0"/>
              </a:spcBef>
              <a:spcAft>
                <a:spcPts val="600"/>
              </a:spcAft>
              <a:buClr>
                <a:schemeClr val="tx2"/>
              </a:buClr>
              <a:buFont typeface="Arial" panose="020B0604020202020204" pitchFamily="34" charset="0"/>
              <a:buChar char="•"/>
              <a:defRPr lang="en-US" sz="1600" kern="1200" smtClean="0">
                <a:solidFill>
                  <a:schemeClr val="tx1"/>
                </a:solidFill>
                <a:latin typeface="+mn-lt"/>
                <a:ea typeface="+mn-ea"/>
                <a:cs typeface="+mn-cs"/>
                <a:sym typeface="Trebuchet MS" panose="020B0603020202020204" pitchFamily="34" charset="0"/>
              </a:defRPr>
            </a:lvl6pPr>
            <a:lvl7pPr marL="0" indent="0" algn="l" defTabSz="914400" rtl="0" eaLnBrk="1" latinLnBrk="0" hangingPunct="1">
              <a:lnSpc>
                <a:spcPct val="90000"/>
              </a:lnSpc>
              <a:spcBef>
                <a:spcPts val="900"/>
              </a:spcBef>
              <a:spcAft>
                <a:spcPts val="900"/>
              </a:spcAft>
              <a:buFont typeface="Arial" panose="020B0604020202020204" pitchFamily="34" charset="0"/>
              <a:buChar char="​"/>
              <a:defRPr lang="en-US" sz="4400" kern="1200" baseline="0" smtClean="0">
                <a:solidFill>
                  <a:schemeClr val="tx1"/>
                </a:solidFill>
                <a:latin typeface="+mn-lt"/>
                <a:ea typeface="+mn-ea"/>
                <a:cs typeface="+mn-cs"/>
                <a:sym typeface="Trebuchet MS" panose="020B0603020202020204" pitchFamily="34" charset="0"/>
              </a:defRPr>
            </a:lvl7pPr>
            <a:lvl8pPr marL="0" indent="0" algn="l" defTabSz="914400" rtl="0" eaLnBrk="1" latinLnBrk="0" hangingPunct="1">
              <a:lnSpc>
                <a:spcPct val="90000"/>
              </a:lnSpc>
              <a:spcBef>
                <a:spcPts val="900"/>
              </a:spcBef>
              <a:spcAft>
                <a:spcPts val="0"/>
              </a:spcAft>
              <a:buFont typeface="Arial" panose="020B0604020202020204" pitchFamily="34" charset="0"/>
              <a:buChar char="​"/>
              <a:defRPr lang="en-US" sz="5400" kern="1200" baseline="0" smtClean="0">
                <a:solidFill>
                  <a:schemeClr val="tx2"/>
                </a:solidFill>
                <a:latin typeface="+mn-lt"/>
                <a:ea typeface="+mn-ea"/>
                <a:cs typeface="+mn-cs"/>
                <a:sym typeface="Trebuchet MS" panose="020B0603020202020204" pitchFamily="34" charset="0"/>
              </a:defRPr>
            </a:lvl8pPr>
            <a:lvl9pPr marL="0" indent="0" algn="l" defTabSz="914400" rtl="0" eaLnBrk="1" latinLnBrk="0" hangingPunct="1">
              <a:lnSpc>
                <a:spcPct val="100000"/>
              </a:lnSpc>
              <a:spcBef>
                <a:spcPts val="0"/>
              </a:spcBef>
              <a:spcAft>
                <a:spcPts val="900"/>
              </a:spcAft>
              <a:buFont typeface="Arial" panose="020B0604020202020204" pitchFamily="34" charset="0"/>
              <a:buChar char="​"/>
              <a:defRPr lang="en-US" sz="2400" kern="1200" baseline="0" dirty="0">
                <a:solidFill>
                  <a:schemeClr val="tx2"/>
                </a:solidFill>
                <a:latin typeface="+mn-lt"/>
                <a:ea typeface="+mn-ea"/>
                <a:cs typeface="+mn-cs"/>
                <a:sym typeface="Trebuchet MS" panose="020B0603020202020204" pitchFamily="34" charset="0"/>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Char char="​"/>
              <a:tabLst/>
              <a:defRPr/>
            </a:pPr>
            <a:r>
              <a:rPr kumimoji="0" lang="ru-RU" altLang="en-US" sz="1200" b="0" i="0" u="none" strike="noStrike" kern="1200" cap="none" spc="0" normalizeH="0" baseline="0" noProof="0" dirty="0">
                <a:ln>
                  <a:noFill/>
                </a:ln>
                <a:solidFill>
                  <a:srgbClr val="FFFFFF"/>
                </a:solidFill>
                <a:effectLst/>
                <a:uLnTx/>
                <a:uFillTx/>
                <a:latin typeface="Arial"/>
                <a:ea typeface="+mn-ea"/>
                <a:cs typeface="+mn-cs"/>
                <a:sym typeface="Trebuchet MS" panose="020B0603020202020204" pitchFamily="34" charset="0"/>
              </a:rPr>
              <a:t>По соглашениям</a:t>
            </a:r>
            <a:endParaRPr kumimoji="0" lang="en-US" sz="1200" b="0" i="0" u="none" strike="noStrike" kern="1200" cap="none" spc="0" normalizeH="0" baseline="0" noProof="0" dirty="0">
              <a:ln>
                <a:noFill/>
              </a:ln>
              <a:solidFill>
                <a:srgbClr val="FFFFFF"/>
              </a:solidFill>
              <a:effectLst/>
              <a:uLnTx/>
              <a:uFillTx/>
              <a:latin typeface="Arial"/>
              <a:ea typeface="+mn-ea"/>
              <a:cs typeface="+mn-cs"/>
              <a:sym typeface="+mn-lt"/>
            </a:endParaRPr>
          </a:p>
        </p:txBody>
      </p:sp>
      <p:sp>
        <p:nvSpPr>
          <p:cNvPr id="127" name="object 5">
            <a:extLst>
              <a:ext uri="{FF2B5EF4-FFF2-40B4-BE49-F238E27FC236}">
                <a16:creationId xmlns:a16="http://schemas.microsoft.com/office/drawing/2014/main" id="{8FA7DFFA-3421-D67F-2045-F674A83D3F4C}"/>
              </a:ext>
            </a:extLst>
          </p:cNvPr>
          <p:cNvSpPr txBox="1"/>
          <p:nvPr/>
        </p:nvSpPr>
        <p:spPr>
          <a:xfrm>
            <a:off x="9869136" y="871679"/>
            <a:ext cx="677702" cy="566822"/>
          </a:xfrm>
          <a:prstGeom prst="rect">
            <a:avLst/>
          </a:prstGeom>
        </p:spPr>
        <p:txBody>
          <a:bodyPr vert="horz" wrap="square" lIns="0" tIns="12700" rIns="0" bIns="0" rtlCol="0" anchor="b">
            <a:spAutoFit/>
          </a:bodyPr>
          <a:lstStyle/>
          <a:p>
            <a:pPr marL="12700" lvl="0">
              <a:spcBef>
                <a:spcPts val="100"/>
              </a:spcBef>
              <a:defRPr/>
            </a:pPr>
            <a:r>
              <a:rPr lang="ru-RU" sz="3600" b="1" spc="-10" dirty="0">
                <a:solidFill>
                  <a:srgbClr val="FFC000"/>
                </a:solidFill>
                <a:cs typeface="Arial"/>
              </a:rPr>
              <a:t>41</a:t>
            </a:r>
            <a:endParaRPr lang="ru-RU" sz="3600" dirty="0">
              <a:solidFill>
                <a:srgbClr val="FFC000"/>
              </a:solidFill>
              <a:cs typeface="Arial"/>
            </a:endParaRPr>
          </a:p>
        </p:txBody>
      </p:sp>
      <p:sp>
        <p:nvSpPr>
          <p:cNvPr id="18" name="TextBox 17">
            <a:extLst>
              <a:ext uri="{FF2B5EF4-FFF2-40B4-BE49-F238E27FC236}">
                <a16:creationId xmlns:a16="http://schemas.microsoft.com/office/drawing/2014/main" id="{EEF1BFC5-7DF0-AA4A-7033-9B190FA92024}"/>
              </a:ext>
            </a:extLst>
          </p:cNvPr>
          <p:cNvSpPr txBox="1"/>
          <p:nvPr/>
        </p:nvSpPr>
        <p:spPr>
          <a:xfrm>
            <a:off x="9457268" y="1352350"/>
            <a:ext cx="1605193" cy="307777"/>
          </a:xfrm>
          <a:prstGeom prst="rect">
            <a:avLst/>
          </a:prstGeom>
          <a:noFill/>
          <a:ln w="9525" cap="flat" cmpd="sng" algn="ctr">
            <a:noFill/>
            <a:prstDash val="solid"/>
            <a:round/>
            <a:headEnd type="none" w="med" len="med"/>
            <a:tailEnd type="none" w="med" len="med"/>
          </a:ln>
          <a:extLst>
            <a:ext uri="{91240B29-F687-4F45-9708-019B960494DF}">
              <a14:hiddenLine xmlns:a14="http://schemas.microsoft.com/office/drawing/2010/main" w="9525" cap="flat" cmpd="sng" algn="ctr">
                <a:solidFill>
                  <a:schemeClr val="bg1">
                    <a:lumMod val="50000"/>
                  </a:schemeClr>
                </a:solidFill>
                <a:prstDash val="solid"/>
                <a:round/>
                <a:headEnd type="none" w="med" len="med"/>
                <a:tailEnd type="none" w="med" len="med"/>
              </a14:hiddenLine>
            </a:ext>
          </a:extLst>
        </p:spPr>
        <p:txBody>
          <a:bodyPr wrap="square" anchor="t">
            <a:spAutoFit/>
          </a:bodyPr>
          <a:lstStyle/>
          <a:p>
            <a:r>
              <a:rPr lang="ru-RU" sz="1400" spc="-10" dirty="0">
                <a:solidFill>
                  <a:schemeClr val="bg1"/>
                </a:solidFill>
                <a:cs typeface="Arial"/>
              </a:rPr>
              <a:t> резидент ТОР</a:t>
            </a:r>
          </a:p>
        </p:txBody>
      </p:sp>
      <p:grpSp>
        <p:nvGrpSpPr>
          <p:cNvPr id="3" name="Группа 2">
            <a:extLst>
              <a:ext uri="{FF2B5EF4-FFF2-40B4-BE49-F238E27FC236}">
                <a16:creationId xmlns:a16="http://schemas.microsoft.com/office/drawing/2014/main" id="{60A65422-698E-0BE3-5EC9-2D07B4F04E2A}"/>
              </a:ext>
            </a:extLst>
          </p:cNvPr>
          <p:cNvGrpSpPr/>
          <p:nvPr/>
        </p:nvGrpSpPr>
        <p:grpSpPr>
          <a:xfrm>
            <a:off x="8987628" y="1636147"/>
            <a:ext cx="2325843" cy="1256809"/>
            <a:chOff x="8326321" y="3585882"/>
            <a:chExt cx="2981728" cy="1171786"/>
          </a:xfrm>
        </p:grpSpPr>
        <p:cxnSp>
          <p:nvCxnSpPr>
            <p:cNvPr id="14" name="Прямая соединительная линия 13">
              <a:extLst>
                <a:ext uri="{FF2B5EF4-FFF2-40B4-BE49-F238E27FC236}">
                  <a16:creationId xmlns:a16="http://schemas.microsoft.com/office/drawing/2014/main" id="{883F1229-CF1F-01C6-3E6F-C234FD534CB8}"/>
                </a:ext>
              </a:extLst>
            </p:cNvPr>
            <p:cNvCxnSpPr>
              <a:cxnSpLocks/>
            </p:cNvCxnSpPr>
            <p:nvPr/>
          </p:nvCxnSpPr>
          <p:spPr>
            <a:xfrm>
              <a:off x="8326321" y="3585882"/>
              <a:ext cx="2981728" cy="0"/>
            </a:xfrm>
            <a:prstGeom prst="line">
              <a:avLst/>
            </a:prstGeom>
            <a:ln w="3175">
              <a:solidFill>
                <a:schemeClr val="bg1">
                  <a:alpha val="45000"/>
                </a:schemeClr>
              </a:solidFill>
              <a:prstDash val="solid"/>
              <a:miter lim="800000"/>
              <a:tailEnd type="none" w="med" len="med"/>
            </a:ln>
          </p:spPr>
          <p:style>
            <a:lnRef idx="1">
              <a:schemeClr val="accent1"/>
            </a:lnRef>
            <a:fillRef idx="0">
              <a:schemeClr val="accent1"/>
            </a:fillRef>
            <a:effectRef idx="0">
              <a:schemeClr val="accent1"/>
            </a:effectRef>
            <a:fontRef idx="minor">
              <a:schemeClr val="tx1"/>
            </a:fontRef>
          </p:style>
        </p:cxnSp>
        <p:cxnSp>
          <p:nvCxnSpPr>
            <p:cNvPr id="15" name="Прямая соединительная линия 14">
              <a:extLst>
                <a:ext uri="{FF2B5EF4-FFF2-40B4-BE49-F238E27FC236}">
                  <a16:creationId xmlns:a16="http://schemas.microsoft.com/office/drawing/2014/main" id="{0A787FDE-EE52-8044-CBC9-C9FAC279B1D6}"/>
                </a:ext>
              </a:extLst>
            </p:cNvPr>
            <p:cNvCxnSpPr>
              <a:cxnSpLocks/>
            </p:cNvCxnSpPr>
            <p:nvPr/>
          </p:nvCxnSpPr>
          <p:spPr>
            <a:xfrm>
              <a:off x="8326321" y="4757668"/>
              <a:ext cx="2981728" cy="0"/>
            </a:xfrm>
            <a:prstGeom prst="line">
              <a:avLst/>
            </a:prstGeom>
            <a:ln w="3175">
              <a:solidFill>
                <a:schemeClr val="bg1">
                  <a:alpha val="45000"/>
                </a:schemeClr>
              </a:solidFill>
              <a:prstDash val="solid"/>
              <a:miter lim="800000"/>
              <a:tailEnd type="none" w="med" len="med"/>
            </a:ln>
          </p:spPr>
          <p:style>
            <a:lnRef idx="1">
              <a:schemeClr val="accent1"/>
            </a:lnRef>
            <a:fillRef idx="0">
              <a:schemeClr val="accent1"/>
            </a:fillRef>
            <a:effectRef idx="0">
              <a:schemeClr val="accent1"/>
            </a:effectRef>
            <a:fontRef idx="minor">
              <a:schemeClr val="tx1"/>
            </a:fontRef>
          </p:style>
        </p:cxnSp>
      </p:grpSp>
      <p:sp>
        <p:nvSpPr>
          <p:cNvPr id="34" name="Скругленный прямоугольник 33">
            <a:extLst>
              <a:ext uri="{FF2B5EF4-FFF2-40B4-BE49-F238E27FC236}">
                <a16:creationId xmlns:a16="http://schemas.microsoft.com/office/drawing/2014/main" id="{D6F23F2E-2685-F8D1-D929-AF1D2603787A}"/>
              </a:ext>
            </a:extLst>
          </p:cNvPr>
          <p:cNvSpPr>
            <a:spLocks noChangeAspect="1"/>
          </p:cNvSpPr>
          <p:nvPr/>
        </p:nvSpPr>
        <p:spPr>
          <a:xfrm>
            <a:off x="8526034" y="3022442"/>
            <a:ext cx="3110936" cy="439880"/>
          </a:xfrm>
          <a:prstGeom prst="roundRect">
            <a:avLst>
              <a:gd name="adj" fmla="val 20872"/>
            </a:avLst>
          </a:prstGeom>
          <a:solidFill>
            <a:srgbClr val="172241">
              <a:alpha val="55000"/>
            </a:srgbClr>
          </a:solidFill>
          <a:ln w="6350" cap="flat">
            <a:solidFill>
              <a:srgbClr val="FFFFFF">
                <a:alpha val="65000"/>
              </a:srgbClr>
            </a:solidFill>
            <a:prstDash val="solid"/>
            <a:miter lim="800000"/>
          </a:ln>
          <a:effectLst/>
        </p:spPr>
        <p:txBody>
          <a:bodyPr wrap="square" lIns="45718" tIns="45718" rIns="45718" bIns="45718" numCol="1" anchor="ctr">
            <a:noAutofit/>
          </a:bodyPr>
          <a:lstStyle/>
          <a:p>
            <a:pPr marL="0" marR="0" lvl="0" indent="0" algn="ctr" defTabSz="933450" rtl="0" eaLnBrk="1" fontAlgn="auto" latinLnBrk="0" hangingPunct="0">
              <a:lnSpc>
                <a:spcPct val="90000"/>
              </a:lnSpc>
              <a:spcBef>
                <a:spcPts val="1100"/>
              </a:spcBef>
              <a:spcAft>
                <a:spcPts val="0"/>
              </a:spcAft>
              <a:buClrTx/>
              <a:buSzTx/>
              <a:buFontTx/>
              <a:buNone/>
              <a:tabLst/>
              <a:defRPr/>
            </a:pPr>
            <a:endParaRPr kumimoji="0" lang="ru-RU" sz="2100" b="0" i="0" u="none" strike="noStrike" kern="0" cap="none" spc="0" normalizeH="0" baseline="0" noProof="0" dirty="0">
              <a:ln>
                <a:noFill/>
              </a:ln>
              <a:solidFill>
                <a:srgbClr val="FFFFFF"/>
              </a:solidFill>
              <a:effectLst/>
              <a:uLnTx/>
              <a:uFillTx/>
              <a:latin typeface="Calibri"/>
              <a:ea typeface="+mn-ea"/>
              <a:cs typeface="Calibri"/>
            </a:endParaRPr>
          </a:p>
        </p:txBody>
      </p:sp>
      <p:sp>
        <p:nvSpPr>
          <p:cNvPr id="35" name="object 5">
            <a:extLst>
              <a:ext uri="{FF2B5EF4-FFF2-40B4-BE49-F238E27FC236}">
                <a16:creationId xmlns:a16="http://schemas.microsoft.com/office/drawing/2014/main" id="{14573535-2898-E08A-A401-49912F99CA8D}"/>
              </a:ext>
            </a:extLst>
          </p:cNvPr>
          <p:cNvSpPr txBox="1"/>
          <p:nvPr/>
        </p:nvSpPr>
        <p:spPr>
          <a:xfrm>
            <a:off x="8762041" y="3116705"/>
            <a:ext cx="2794438" cy="259045"/>
          </a:xfrm>
          <a:prstGeom prst="rect">
            <a:avLst/>
          </a:prstGeom>
          <a:noFill/>
        </p:spPr>
        <p:txBody>
          <a:bodyPr vert="horz" wrap="square" lIns="0" tIns="12700" rIns="0" bIns="0" rtlCol="0" anchor="b">
            <a:spAutoFit/>
          </a:bodyPr>
          <a:lstStyle/>
          <a:p>
            <a:pPr marL="12700" marR="0" lvl="0" indent="0" algn="ctr" defTabSz="914400" rtl="0" eaLnBrk="1" fontAlgn="auto" latinLnBrk="0" hangingPunct="1">
              <a:lnSpc>
                <a:spcPct val="100000"/>
              </a:lnSpc>
              <a:spcBef>
                <a:spcPts val="100"/>
              </a:spcBef>
              <a:spcAft>
                <a:spcPts val="0"/>
              </a:spcAft>
              <a:buClrTx/>
              <a:buSzTx/>
              <a:buFontTx/>
              <a:buNone/>
              <a:tabLst/>
              <a:defRPr/>
            </a:pPr>
            <a:r>
              <a:rPr kumimoji="0" lang="ru-RU" sz="1600" b="0" i="0" u="none" strike="noStrike" kern="1200" cap="none" spc="0" normalizeH="0" baseline="0" noProof="0" dirty="0">
                <a:ln>
                  <a:noFill/>
                </a:ln>
                <a:solidFill>
                  <a:schemeClr val="bg1"/>
                </a:solidFill>
                <a:effectLst/>
                <a:uLnTx/>
                <a:uFillTx/>
                <a:latin typeface="Arial"/>
                <a:cs typeface="Arial"/>
              </a:rPr>
              <a:t>Результаты за 2022 год</a:t>
            </a:r>
            <a:endParaRPr kumimoji="0" sz="1600" b="0" i="0" u="none" strike="noStrike" kern="1200" cap="none" spc="0" normalizeH="0" baseline="0" noProof="0" dirty="0">
              <a:ln>
                <a:noFill/>
              </a:ln>
              <a:solidFill>
                <a:schemeClr val="bg1"/>
              </a:solidFill>
              <a:effectLst/>
              <a:uLnTx/>
              <a:uFillTx/>
              <a:latin typeface="Arial"/>
              <a:cs typeface="Arial"/>
            </a:endParaRPr>
          </a:p>
        </p:txBody>
      </p:sp>
      <p:sp>
        <p:nvSpPr>
          <p:cNvPr id="46" name="object 5">
            <a:extLst>
              <a:ext uri="{FF2B5EF4-FFF2-40B4-BE49-F238E27FC236}">
                <a16:creationId xmlns:a16="http://schemas.microsoft.com/office/drawing/2014/main" id="{1DE9DEF1-FCC5-8474-7382-184C2CE4C382}"/>
              </a:ext>
            </a:extLst>
          </p:cNvPr>
          <p:cNvSpPr txBox="1"/>
          <p:nvPr/>
        </p:nvSpPr>
        <p:spPr>
          <a:xfrm>
            <a:off x="10653073" y="2502354"/>
            <a:ext cx="914890" cy="382156"/>
          </a:xfrm>
          <a:prstGeom prst="rect">
            <a:avLst/>
          </a:prstGeom>
        </p:spPr>
        <p:txBody>
          <a:bodyPr vert="horz" wrap="square" lIns="0" tIns="12700" rIns="0" bIns="0" rtlCol="0" anchor="b">
            <a:spAutoFit/>
          </a:bodyPr>
          <a:lstStyle/>
          <a:p>
            <a:pPr marL="12700" lvl="0">
              <a:spcBef>
                <a:spcPts val="100"/>
              </a:spcBef>
              <a:defRPr/>
            </a:pPr>
            <a:r>
              <a:rPr lang="ru-RU" sz="2400" b="1" dirty="0">
                <a:solidFill>
                  <a:srgbClr val="FFC000"/>
                </a:solidFill>
                <a:cs typeface="Arial"/>
              </a:rPr>
              <a:t>5904</a:t>
            </a:r>
            <a:endParaRPr lang="ru-RU" sz="3200" b="1" dirty="0">
              <a:solidFill>
                <a:srgbClr val="FFC000"/>
              </a:solidFill>
              <a:cs typeface="Arial"/>
            </a:endParaRPr>
          </a:p>
        </p:txBody>
      </p:sp>
      <p:sp>
        <p:nvSpPr>
          <p:cNvPr id="47" name="TextBox 46">
            <a:extLst>
              <a:ext uri="{FF2B5EF4-FFF2-40B4-BE49-F238E27FC236}">
                <a16:creationId xmlns:a16="http://schemas.microsoft.com/office/drawing/2014/main" id="{52BCD9E6-AF38-DD91-5CC9-203739530392}"/>
              </a:ext>
            </a:extLst>
          </p:cNvPr>
          <p:cNvSpPr txBox="1"/>
          <p:nvPr/>
        </p:nvSpPr>
        <p:spPr>
          <a:xfrm>
            <a:off x="10619687" y="1625813"/>
            <a:ext cx="1096638" cy="492443"/>
          </a:xfrm>
          <a:prstGeom prst="rect">
            <a:avLst/>
          </a:prstGeom>
          <a:noFill/>
          <a:ln w="9525" cap="flat" cmpd="sng" algn="ctr">
            <a:noFill/>
            <a:prstDash val="solid"/>
            <a:round/>
            <a:headEnd type="none" w="med" len="med"/>
            <a:tailEnd type="none" w="med" len="med"/>
          </a:ln>
          <a:extLst>
            <a:ext uri="{91240B29-F687-4F45-9708-019B960494DF}">
              <a14:hiddenLine xmlns:a14="http://schemas.microsoft.com/office/drawing/2010/main" w="9525" cap="flat" cmpd="sng" algn="ctr">
                <a:solidFill>
                  <a:schemeClr val="bg1">
                    <a:lumMod val="50000"/>
                  </a:schemeClr>
                </a:solidFill>
                <a:prstDash val="solid"/>
                <a:round/>
                <a:headEnd type="none" w="med" len="med"/>
                <a:tailEnd type="none" w="med" len="med"/>
              </a14:hiddenLine>
            </a:ext>
          </a:extLst>
        </p:spPr>
        <p:txBody>
          <a:bodyPr wrap="square" anchor="t">
            <a:spAutoFit/>
          </a:bodyPr>
          <a:lstStyle/>
          <a:p>
            <a:r>
              <a:rPr lang="ru-RU" sz="1300" spc="-10" dirty="0">
                <a:solidFill>
                  <a:schemeClr val="bg1"/>
                </a:solidFill>
                <a:cs typeface="Arial"/>
              </a:rPr>
              <a:t>Рабочие места, ед.:</a:t>
            </a:r>
          </a:p>
        </p:txBody>
      </p:sp>
      <p:sp>
        <p:nvSpPr>
          <p:cNvPr id="50" name="object 5">
            <a:extLst>
              <a:ext uri="{FF2B5EF4-FFF2-40B4-BE49-F238E27FC236}">
                <a16:creationId xmlns:a16="http://schemas.microsoft.com/office/drawing/2014/main" id="{1DE9DEF1-FCC5-8474-7382-184C2CE4C382}"/>
              </a:ext>
            </a:extLst>
          </p:cNvPr>
          <p:cNvSpPr txBox="1"/>
          <p:nvPr/>
        </p:nvSpPr>
        <p:spPr>
          <a:xfrm>
            <a:off x="10651558" y="2121606"/>
            <a:ext cx="1442501" cy="382156"/>
          </a:xfrm>
          <a:prstGeom prst="rect">
            <a:avLst/>
          </a:prstGeom>
        </p:spPr>
        <p:txBody>
          <a:bodyPr vert="horz" wrap="square" lIns="0" tIns="12700" rIns="0" bIns="0" rtlCol="0" anchor="b">
            <a:spAutoFit/>
          </a:bodyPr>
          <a:lstStyle/>
          <a:p>
            <a:pPr marL="12700" lvl="0">
              <a:spcBef>
                <a:spcPts val="100"/>
              </a:spcBef>
              <a:defRPr/>
            </a:pPr>
            <a:r>
              <a:rPr lang="ru-RU" sz="2400" b="1" dirty="0">
                <a:solidFill>
                  <a:schemeClr val="bg1"/>
                </a:solidFill>
                <a:cs typeface="Arial"/>
              </a:rPr>
              <a:t>7086</a:t>
            </a:r>
            <a:endParaRPr lang="ru-RU" sz="3200" b="1" dirty="0">
              <a:solidFill>
                <a:schemeClr val="bg1"/>
              </a:solidFill>
              <a:cs typeface="Arial"/>
            </a:endParaRPr>
          </a:p>
        </p:txBody>
      </p:sp>
      <p:sp>
        <p:nvSpPr>
          <p:cNvPr id="49" name="object 5">
            <a:extLst>
              <a:ext uri="{FF2B5EF4-FFF2-40B4-BE49-F238E27FC236}">
                <a16:creationId xmlns:a16="http://schemas.microsoft.com/office/drawing/2014/main" id="{1DE9DEF1-FCC5-8474-7382-184C2CE4C382}"/>
              </a:ext>
            </a:extLst>
          </p:cNvPr>
          <p:cNvSpPr txBox="1"/>
          <p:nvPr/>
        </p:nvSpPr>
        <p:spPr>
          <a:xfrm>
            <a:off x="9185292" y="2511141"/>
            <a:ext cx="953204" cy="382156"/>
          </a:xfrm>
          <a:prstGeom prst="rect">
            <a:avLst/>
          </a:prstGeom>
        </p:spPr>
        <p:txBody>
          <a:bodyPr vert="horz" wrap="square" lIns="0" tIns="12700" rIns="0" bIns="0" rtlCol="0" anchor="b">
            <a:spAutoFit/>
          </a:bodyPr>
          <a:lstStyle/>
          <a:p>
            <a:pPr marL="12700" lvl="0">
              <a:spcBef>
                <a:spcPts val="100"/>
              </a:spcBef>
              <a:defRPr/>
            </a:pPr>
            <a:r>
              <a:rPr lang="ru-RU" sz="2400" b="1" dirty="0">
                <a:solidFill>
                  <a:srgbClr val="FFC000"/>
                </a:solidFill>
                <a:cs typeface="Arial"/>
              </a:rPr>
              <a:t>1324</a:t>
            </a:r>
            <a:endParaRPr lang="ru-RU" sz="3200" b="1" dirty="0">
              <a:solidFill>
                <a:srgbClr val="FFC000"/>
              </a:solidFill>
              <a:cs typeface="Arial"/>
            </a:endParaRPr>
          </a:p>
        </p:txBody>
      </p:sp>
      <p:sp>
        <p:nvSpPr>
          <p:cNvPr id="53" name="TextBox 52">
            <a:extLst>
              <a:ext uri="{FF2B5EF4-FFF2-40B4-BE49-F238E27FC236}">
                <a16:creationId xmlns:a16="http://schemas.microsoft.com/office/drawing/2014/main" id="{52BCD9E6-AF38-DD91-5CC9-203739530392}"/>
              </a:ext>
            </a:extLst>
          </p:cNvPr>
          <p:cNvSpPr txBox="1"/>
          <p:nvPr/>
        </p:nvSpPr>
        <p:spPr>
          <a:xfrm>
            <a:off x="9055838" y="1631450"/>
            <a:ext cx="1514390" cy="492443"/>
          </a:xfrm>
          <a:prstGeom prst="rect">
            <a:avLst/>
          </a:prstGeom>
          <a:noFill/>
          <a:ln w="9525" cap="flat" cmpd="sng" algn="ctr">
            <a:noFill/>
            <a:prstDash val="solid"/>
            <a:round/>
            <a:headEnd type="none" w="med" len="med"/>
            <a:tailEnd type="none" w="med" len="med"/>
          </a:ln>
          <a:extLst>
            <a:ext uri="{91240B29-F687-4F45-9708-019B960494DF}">
              <a14:hiddenLine xmlns:a14="http://schemas.microsoft.com/office/drawing/2010/main" w="9525" cap="flat" cmpd="sng" algn="ctr">
                <a:solidFill>
                  <a:schemeClr val="bg1">
                    <a:lumMod val="50000"/>
                  </a:schemeClr>
                </a:solidFill>
                <a:prstDash val="solid"/>
                <a:round/>
                <a:headEnd type="none" w="med" len="med"/>
                <a:tailEnd type="none" w="med" len="med"/>
              </a14:hiddenLine>
            </a:ext>
          </a:extLst>
        </p:spPr>
        <p:txBody>
          <a:bodyPr wrap="square" anchor="t">
            <a:spAutoFit/>
          </a:bodyPr>
          <a:lstStyle/>
          <a:p>
            <a:r>
              <a:rPr lang="ru-RU" sz="1300" spc="-10" dirty="0">
                <a:solidFill>
                  <a:schemeClr val="bg1"/>
                </a:solidFill>
                <a:cs typeface="Arial"/>
              </a:rPr>
              <a:t>Инвестиции, млрд руб.:</a:t>
            </a:r>
          </a:p>
        </p:txBody>
      </p:sp>
      <p:sp>
        <p:nvSpPr>
          <p:cNvPr id="54" name="object 5">
            <a:extLst>
              <a:ext uri="{FF2B5EF4-FFF2-40B4-BE49-F238E27FC236}">
                <a16:creationId xmlns:a16="http://schemas.microsoft.com/office/drawing/2014/main" id="{1DE9DEF1-FCC5-8474-7382-184C2CE4C382}"/>
              </a:ext>
            </a:extLst>
          </p:cNvPr>
          <p:cNvSpPr txBox="1"/>
          <p:nvPr/>
        </p:nvSpPr>
        <p:spPr>
          <a:xfrm>
            <a:off x="9191404" y="2135811"/>
            <a:ext cx="978669" cy="382156"/>
          </a:xfrm>
          <a:prstGeom prst="rect">
            <a:avLst/>
          </a:prstGeom>
        </p:spPr>
        <p:txBody>
          <a:bodyPr vert="horz" wrap="square" lIns="0" tIns="12700" rIns="0" bIns="0" rtlCol="0" anchor="b">
            <a:spAutoFit/>
          </a:bodyPr>
          <a:lstStyle/>
          <a:p>
            <a:pPr marL="12700" lvl="0">
              <a:spcBef>
                <a:spcPts val="100"/>
              </a:spcBef>
              <a:defRPr/>
            </a:pPr>
            <a:r>
              <a:rPr lang="ru-RU" sz="2400" b="1" dirty="0">
                <a:solidFill>
                  <a:schemeClr val="bg1"/>
                </a:solidFill>
                <a:cs typeface="Arial"/>
              </a:rPr>
              <a:t>1854</a:t>
            </a:r>
            <a:endParaRPr lang="ru-RU" sz="1400" b="1" dirty="0">
              <a:solidFill>
                <a:schemeClr val="bg1"/>
              </a:solidFill>
              <a:cs typeface="Arial"/>
            </a:endParaRPr>
          </a:p>
        </p:txBody>
      </p:sp>
      <p:sp>
        <p:nvSpPr>
          <p:cNvPr id="48" name="object 5">
            <a:extLst>
              <a:ext uri="{FF2B5EF4-FFF2-40B4-BE49-F238E27FC236}">
                <a16:creationId xmlns:a16="http://schemas.microsoft.com/office/drawing/2014/main" id="{8FA7DFFA-3421-D67F-2045-F674A83D3F4C}"/>
              </a:ext>
            </a:extLst>
          </p:cNvPr>
          <p:cNvSpPr txBox="1"/>
          <p:nvPr/>
        </p:nvSpPr>
        <p:spPr>
          <a:xfrm>
            <a:off x="8511758" y="3483733"/>
            <a:ext cx="601477" cy="566822"/>
          </a:xfrm>
          <a:prstGeom prst="rect">
            <a:avLst/>
          </a:prstGeom>
        </p:spPr>
        <p:txBody>
          <a:bodyPr vert="horz" wrap="square" lIns="0" tIns="12700" rIns="0" bIns="0" rtlCol="0" anchor="b">
            <a:spAutoFit/>
          </a:bodyPr>
          <a:lstStyle/>
          <a:p>
            <a:pPr marL="12700" lvl="0">
              <a:spcBef>
                <a:spcPts val="100"/>
              </a:spcBef>
              <a:defRPr/>
            </a:pPr>
            <a:r>
              <a:rPr lang="ru-RU" sz="3600" b="1" spc="-10" dirty="0">
                <a:solidFill>
                  <a:srgbClr val="FFC000"/>
                </a:solidFill>
                <a:cs typeface="Arial"/>
              </a:rPr>
              <a:t>6</a:t>
            </a:r>
            <a:endParaRPr lang="ru-RU" sz="3600" dirty="0">
              <a:solidFill>
                <a:srgbClr val="FFC000"/>
              </a:solidFill>
              <a:cs typeface="Arial"/>
            </a:endParaRPr>
          </a:p>
        </p:txBody>
      </p:sp>
      <p:sp>
        <p:nvSpPr>
          <p:cNvPr id="51" name="TextBox 50">
            <a:extLst>
              <a:ext uri="{FF2B5EF4-FFF2-40B4-BE49-F238E27FC236}">
                <a16:creationId xmlns:a16="http://schemas.microsoft.com/office/drawing/2014/main" id="{EEF1BFC5-7DF0-AA4A-7033-9B190FA92024}"/>
              </a:ext>
            </a:extLst>
          </p:cNvPr>
          <p:cNvSpPr txBox="1"/>
          <p:nvPr/>
        </p:nvSpPr>
        <p:spPr>
          <a:xfrm>
            <a:off x="8874411" y="3644235"/>
            <a:ext cx="1767834" cy="307777"/>
          </a:xfrm>
          <a:prstGeom prst="rect">
            <a:avLst/>
          </a:prstGeom>
          <a:noFill/>
          <a:ln w="9525" cap="flat" cmpd="sng" algn="ctr">
            <a:noFill/>
            <a:prstDash val="solid"/>
            <a:round/>
            <a:headEnd type="none" w="med" len="med"/>
            <a:tailEnd type="none" w="med" len="med"/>
          </a:ln>
          <a:extLst>
            <a:ext uri="{91240B29-F687-4F45-9708-019B960494DF}">
              <a14:hiddenLine xmlns:a14="http://schemas.microsoft.com/office/drawing/2010/main" w="9525" cap="flat" cmpd="sng" algn="ctr">
                <a:solidFill>
                  <a:schemeClr val="bg1">
                    <a:lumMod val="50000"/>
                  </a:schemeClr>
                </a:solidFill>
                <a:prstDash val="solid"/>
                <a:round/>
                <a:headEnd type="none" w="med" len="med"/>
                <a:tailEnd type="none" w="med" len="med"/>
              </a14:hiddenLine>
            </a:ext>
          </a:extLst>
        </p:spPr>
        <p:txBody>
          <a:bodyPr wrap="square" anchor="t">
            <a:spAutoFit/>
          </a:bodyPr>
          <a:lstStyle/>
          <a:p>
            <a:r>
              <a:rPr lang="ru-RU" sz="1400" spc="-10" dirty="0">
                <a:solidFill>
                  <a:schemeClr val="bg1"/>
                </a:solidFill>
                <a:cs typeface="Arial"/>
              </a:rPr>
              <a:t>соглашений</a:t>
            </a:r>
          </a:p>
        </p:txBody>
      </p:sp>
      <p:sp>
        <p:nvSpPr>
          <p:cNvPr id="58" name="object 5">
            <a:extLst>
              <a:ext uri="{FF2B5EF4-FFF2-40B4-BE49-F238E27FC236}">
                <a16:creationId xmlns:a16="http://schemas.microsoft.com/office/drawing/2014/main" id="{8FA7DFFA-3421-D67F-2045-F674A83D3F4C}"/>
              </a:ext>
            </a:extLst>
          </p:cNvPr>
          <p:cNvSpPr txBox="1"/>
          <p:nvPr/>
        </p:nvSpPr>
        <p:spPr>
          <a:xfrm>
            <a:off x="10268416" y="3487143"/>
            <a:ext cx="519018" cy="289823"/>
          </a:xfrm>
          <a:prstGeom prst="rect">
            <a:avLst/>
          </a:prstGeom>
        </p:spPr>
        <p:txBody>
          <a:bodyPr vert="horz" wrap="square" lIns="0" tIns="12700" rIns="0" bIns="0" rtlCol="0" anchor="b">
            <a:spAutoFit/>
          </a:bodyPr>
          <a:lstStyle/>
          <a:p>
            <a:pPr marL="12700" lvl="0">
              <a:spcBef>
                <a:spcPts val="100"/>
              </a:spcBef>
              <a:defRPr/>
            </a:pPr>
            <a:r>
              <a:rPr lang="ru-RU" b="1" spc="-10" dirty="0">
                <a:solidFill>
                  <a:srgbClr val="FFC000"/>
                </a:solidFill>
                <a:cs typeface="Arial"/>
              </a:rPr>
              <a:t>2,21</a:t>
            </a:r>
            <a:endParaRPr lang="ru-RU" dirty="0">
              <a:solidFill>
                <a:srgbClr val="FFC000"/>
              </a:solidFill>
              <a:cs typeface="Arial"/>
            </a:endParaRPr>
          </a:p>
        </p:txBody>
      </p:sp>
      <p:sp>
        <p:nvSpPr>
          <p:cNvPr id="59" name="TextBox 58">
            <a:extLst>
              <a:ext uri="{FF2B5EF4-FFF2-40B4-BE49-F238E27FC236}">
                <a16:creationId xmlns:a16="http://schemas.microsoft.com/office/drawing/2014/main" id="{EEF1BFC5-7DF0-AA4A-7033-9B190FA92024}"/>
              </a:ext>
            </a:extLst>
          </p:cNvPr>
          <p:cNvSpPr txBox="1"/>
          <p:nvPr/>
        </p:nvSpPr>
        <p:spPr>
          <a:xfrm>
            <a:off x="10688755" y="3509492"/>
            <a:ext cx="1337830" cy="276999"/>
          </a:xfrm>
          <a:prstGeom prst="rect">
            <a:avLst/>
          </a:prstGeom>
          <a:noFill/>
          <a:ln w="9525" cap="flat" cmpd="sng" algn="ctr">
            <a:noFill/>
            <a:prstDash val="solid"/>
            <a:round/>
            <a:headEnd type="none" w="med" len="med"/>
            <a:tailEnd type="none" w="med" len="med"/>
          </a:ln>
          <a:extLst>
            <a:ext uri="{91240B29-F687-4F45-9708-019B960494DF}">
              <a14:hiddenLine xmlns:a14="http://schemas.microsoft.com/office/drawing/2010/main" w="9525" cap="flat" cmpd="sng" algn="ctr">
                <a:solidFill>
                  <a:schemeClr val="bg1">
                    <a:lumMod val="50000"/>
                  </a:schemeClr>
                </a:solidFill>
                <a:prstDash val="solid"/>
                <a:round/>
                <a:headEnd type="none" w="med" len="med"/>
                <a:tailEnd type="none" w="med" len="med"/>
              </a14:hiddenLine>
            </a:ext>
          </a:extLst>
        </p:spPr>
        <p:txBody>
          <a:bodyPr wrap="square" anchor="t">
            <a:spAutoFit/>
          </a:bodyPr>
          <a:lstStyle/>
          <a:p>
            <a:r>
              <a:rPr lang="ru-RU" sz="1200" spc="-10" dirty="0">
                <a:solidFill>
                  <a:schemeClr val="bg1"/>
                </a:solidFill>
                <a:cs typeface="Arial"/>
              </a:rPr>
              <a:t>млрд рублей</a:t>
            </a:r>
          </a:p>
        </p:txBody>
      </p:sp>
      <p:sp>
        <p:nvSpPr>
          <p:cNvPr id="60" name="object 5">
            <a:extLst>
              <a:ext uri="{FF2B5EF4-FFF2-40B4-BE49-F238E27FC236}">
                <a16:creationId xmlns:a16="http://schemas.microsoft.com/office/drawing/2014/main" id="{8FA7DFFA-3421-D67F-2045-F674A83D3F4C}"/>
              </a:ext>
            </a:extLst>
          </p:cNvPr>
          <p:cNvSpPr txBox="1"/>
          <p:nvPr/>
        </p:nvSpPr>
        <p:spPr>
          <a:xfrm>
            <a:off x="10266440" y="3760163"/>
            <a:ext cx="1093492" cy="289823"/>
          </a:xfrm>
          <a:prstGeom prst="rect">
            <a:avLst/>
          </a:prstGeom>
        </p:spPr>
        <p:txBody>
          <a:bodyPr vert="horz" wrap="square" lIns="0" tIns="12700" rIns="0" bIns="0" rtlCol="0" anchor="b">
            <a:spAutoFit/>
          </a:bodyPr>
          <a:lstStyle/>
          <a:p>
            <a:pPr marL="12700" lvl="0">
              <a:spcBef>
                <a:spcPts val="100"/>
              </a:spcBef>
              <a:defRPr/>
            </a:pPr>
            <a:r>
              <a:rPr lang="ru-RU" b="1" spc="-10" dirty="0">
                <a:solidFill>
                  <a:srgbClr val="FFC000"/>
                </a:solidFill>
                <a:cs typeface="Arial"/>
              </a:rPr>
              <a:t>707</a:t>
            </a:r>
            <a:endParaRPr lang="ru-RU" sz="3200" dirty="0">
              <a:solidFill>
                <a:srgbClr val="FFC000"/>
              </a:solidFill>
              <a:cs typeface="Arial"/>
            </a:endParaRPr>
          </a:p>
        </p:txBody>
      </p:sp>
      <p:sp>
        <p:nvSpPr>
          <p:cNvPr id="61" name="TextBox 60">
            <a:extLst>
              <a:ext uri="{FF2B5EF4-FFF2-40B4-BE49-F238E27FC236}">
                <a16:creationId xmlns:a16="http://schemas.microsoft.com/office/drawing/2014/main" id="{EEF1BFC5-7DF0-AA4A-7033-9B190FA92024}"/>
              </a:ext>
            </a:extLst>
          </p:cNvPr>
          <p:cNvSpPr txBox="1"/>
          <p:nvPr/>
        </p:nvSpPr>
        <p:spPr>
          <a:xfrm>
            <a:off x="10688755" y="3762649"/>
            <a:ext cx="1198445" cy="276999"/>
          </a:xfrm>
          <a:prstGeom prst="rect">
            <a:avLst/>
          </a:prstGeom>
          <a:noFill/>
          <a:ln w="9525" cap="flat" cmpd="sng" algn="ctr">
            <a:noFill/>
            <a:prstDash val="solid"/>
            <a:round/>
            <a:headEnd type="none" w="med" len="med"/>
            <a:tailEnd type="none" w="med" len="med"/>
          </a:ln>
          <a:extLst>
            <a:ext uri="{91240B29-F687-4F45-9708-019B960494DF}">
              <a14:hiddenLine xmlns:a14="http://schemas.microsoft.com/office/drawing/2010/main" w="9525" cap="flat" cmpd="sng" algn="ctr">
                <a:solidFill>
                  <a:schemeClr val="bg1">
                    <a:lumMod val="50000"/>
                  </a:schemeClr>
                </a:solidFill>
                <a:prstDash val="solid"/>
                <a:round/>
                <a:headEnd type="none" w="med" len="med"/>
                <a:tailEnd type="none" w="med" len="med"/>
              </a14:hiddenLine>
            </a:ext>
          </a:extLst>
        </p:spPr>
        <p:txBody>
          <a:bodyPr wrap="square" anchor="t">
            <a:spAutoFit/>
          </a:bodyPr>
          <a:lstStyle/>
          <a:p>
            <a:r>
              <a:rPr lang="ru-RU" sz="1200" spc="-10" dirty="0">
                <a:solidFill>
                  <a:schemeClr val="bg1"/>
                </a:solidFill>
                <a:cs typeface="Arial"/>
              </a:rPr>
              <a:t>рабочих мест</a:t>
            </a:r>
          </a:p>
        </p:txBody>
      </p:sp>
      <p:grpSp>
        <p:nvGrpSpPr>
          <p:cNvPr id="41" name="Группа 40">
            <a:extLst>
              <a:ext uri="{FF2B5EF4-FFF2-40B4-BE49-F238E27FC236}">
                <a16:creationId xmlns:a16="http://schemas.microsoft.com/office/drawing/2014/main" id="{60A65422-698E-0BE3-5EC9-2D07B4F04E2A}"/>
              </a:ext>
            </a:extLst>
          </p:cNvPr>
          <p:cNvGrpSpPr/>
          <p:nvPr/>
        </p:nvGrpSpPr>
        <p:grpSpPr>
          <a:xfrm>
            <a:off x="8966629" y="4103852"/>
            <a:ext cx="2325843" cy="1171786"/>
            <a:chOff x="8326321" y="3585882"/>
            <a:chExt cx="2981728" cy="1171786"/>
          </a:xfrm>
        </p:grpSpPr>
        <p:cxnSp>
          <p:nvCxnSpPr>
            <p:cNvPr id="42" name="Прямая соединительная линия 41">
              <a:extLst>
                <a:ext uri="{FF2B5EF4-FFF2-40B4-BE49-F238E27FC236}">
                  <a16:creationId xmlns:a16="http://schemas.microsoft.com/office/drawing/2014/main" id="{883F1229-CF1F-01C6-3E6F-C234FD534CB8}"/>
                </a:ext>
              </a:extLst>
            </p:cNvPr>
            <p:cNvCxnSpPr>
              <a:cxnSpLocks/>
            </p:cNvCxnSpPr>
            <p:nvPr/>
          </p:nvCxnSpPr>
          <p:spPr>
            <a:xfrm>
              <a:off x="8326321" y="3585882"/>
              <a:ext cx="2981728" cy="0"/>
            </a:xfrm>
            <a:prstGeom prst="line">
              <a:avLst/>
            </a:prstGeom>
            <a:ln w="3175">
              <a:solidFill>
                <a:schemeClr val="bg1">
                  <a:alpha val="45000"/>
                </a:schemeClr>
              </a:solidFill>
              <a:prstDash val="solid"/>
              <a:miter lim="800000"/>
              <a:tailEnd type="none" w="med" len="med"/>
            </a:ln>
          </p:spPr>
          <p:style>
            <a:lnRef idx="1">
              <a:schemeClr val="accent1"/>
            </a:lnRef>
            <a:fillRef idx="0">
              <a:schemeClr val="accent1"/>
            </a:fillRef>
            <a:effectRef idx="0">
              <a:schemeClr val="accent1"/>
            </a:effectRef>
            <a:fontRef idx="minor">
              <a:schemeClr val="tx1"/>
            </a:fontRef>
          </p:style>
        </p:cxnSp>
        <p:cxnSp>
          <p:nvCxnSpPr>
            <p:cNvPr id="43" name="Прямая соединительная линия 42">
              <a:extLst>
                <a:ext uri="{FF2B5EF4-FFF2-40B4-BE49-F238E27FC236}">
                  <a16:creationId xmlns:a16="http://schemas.microsoft.com/office/drawing/2014/main" id="{0A787FDE-EE52-8044-CBC9-C9FAC279B1D6}"/>
                </a:ext>
              </a:extLst>
            </p:cNvPr>
            <p:cNvCxnSpPr>
              <a:cxnSpLocks/>
            </p:cNvCxnSpPr>
            <p:nvPr/>
          </p:nvCxnSpPr>
          <p:spPr>
            <a:xfrm>
              <a:off x="8326321" y="4757668"/>
              <a:ext cx="2981728" cy="0"/>
            </a:xfrm>
            <a:prstGeom prst="line">
              <a:avLst/>
            </a:prstGeom>
            <a:ln w="3175">
              <a:solidFill>
                <a:schemeClr val="bg1">
                  <a:alpha val="45000"/>
                </a:schemeClr>
              </a:solidFill>
              <a:prstDash val="solid"/>
              <a:miter lim="800000"/>
              <a:tailEnd type="none" w="med" len="med"/>
            </a:ln>
          </p:spPr>
          <p:style>
            <a:lnRef idx="1">
              <a:schemeClr val="accent1"/>
            </a:lnRef>
            <a:fillRef idx="0">
              <a:schemeClr val="accent1"/>
            </a:fillRef>
            <a:effectRef idx="0">
              <a:schemeClr val="accent1"/>
            </a:effectRef>
            <a:fontRef idx="minor">
              <a:schemeClr val="tx1"/>
            </a:fontRef>
          </p:style>
        </p:cxnSp>
      </p:grpSp>
      <p:sp>
        <p:nvSpPr>
          <p:cNvPr id="44" name="object 5">
            <a:extLst>
              <a:ext uri="{FF2B5EF4-FFF2-40B4-BE49-F238E27FC236}">
                <a16:creationId xmlns:a16="http://schemas.microsoft.com/office/drawing/2014/main" id="{1DE9DEF1-FCC5-8474-7382-184C2CE4C382}"/>
              </a:ext>
            </a:extLst>
          </p:cNvPr>
          <p:cNvSpPr txBox="1"/>
          <p:nvPr/>
        </p:nvSpPr>
        <p:spPr>
          <a:xfrm>
            <a:off x="8489336" y="4101261"/>
            <a:ext cx="1093492" cy="566822"/>
          </a:xfrm>
          <a:prstGeom prst="rect">
            <a:avLst/>
          </a:prstGeom>
        </p:spPr>
        <p:txBody>
          <a:bodyPr vert="horz" wrap="square" lIns="0" tIns="12700" rIns="0" bIns="0" rtlCol="0" anchor="b">
            <a:spAutoFit/>
          </a:bodyPr>
          <a:lstStyle/>
          <a:p>
            <a:pPr marL="12700" lvl="0">
              <a:spcBef>
                <a:spcPts val="100"/>
              </a:spcBef>
              <a:defRPr/>
            </a:pPr>
            <a:r>
              <a:rPr lang="ru-RU" sz="3600" b="1" spc="-10" dirty="0">
                <a:solidFill>
                  <a:srgbClr val="FFC000"/>
                </a:solidFill>
                <a:cs typeface="Arial"/>
              </a:rPr>
              <a:t>351</a:t>
            </a:r>
            <a:endParaRPr lang="ru-RU" sz="3600" dirty="0">
              <a:solidFill>
                <a:srgbClr val="FFC000"/>
              </a:solidFill>
              <a:cs typeface="Arial"/>
            </a:endParaRPr>
          </a:p>
        </p:txBody>
      </p:sp>
      <p:sp>
        <p:nvSpPr>
          <p:cNvPr id="45" name="TextBox 44">
            <a:extLst>
              <a:ext uri="{FF2B5EF4-FFF2-40B4-BE49-F238E27FC236}">
                <a16:creationId xmlns:a16="http://schemas.microsoft.com/office/drawing/2014/main" id="{52BCD9E6-AF38-DD91-5CC9-203739530392}"/>
              </a:ext>
            </a:extLst>
          </p:cNvPr>
          <p:cNvSpPr txBox="1"/>
          <p:nvPr/>
        </p:nvSpPr>
        <p:spPr>
          <a:xfrm>
            <a:off x="9328270" y="4162242"/>
            <a:ext cx="1443796" cy="523220"/>
          </a:xfrm>
          <a:prstGeom prst="rect">
            <a:avLst/>
          </a:prstGeom>
          <a:noFill/>
          <a:ln w="9525" cap="flat" cmpd="sng" algn="ctr">
            <a:noFill/>
            <a:prstDash val="solid"/>
            <a:round/>
            <a:headEnd type="none" w="med" len="med"/>
            <a:tailEnd type="none" w="med" len="med"/>
          </a:ln>
          <a:extLst>
            <a:ext uri="{91240B29-F687-4F45-9708-019B960494DF}">
              <a14:hiddenLine xmlns:a14="http://schemas.microsoft.com/office/drawing/2010/main" w="9525" cap="flat" cmpd="sng" algn="ctr">
                <a:solidFill>
                  <a:schemeClr val="bg1">
                    <a:lumMod val="50000"/>
                  </a:schemeClr>
                </a:solidFill>
                <a:prstDash val="solid"/>
                <a:round/>
                <a:headEnd type="none" w="med" len="med"/>
                <a:tailEnd type="none" w="med" len="med"/>
              </a14:hiddenLine>
            </a:ext>
          </a:extLst>
        </p:spPr>
        <p:txBody>
          <a:bodyPr wrap="square" anchor="t">
            <a:spAutoFit/>
          </a:bodyPr>
          <a:lstStyle/>
          <a:p>
            <a:r>
              <a:rPr lang="ru-RU" sz="1400" spc="-10" dirty="0">
                <a:solidFill>
                  <a:srgbClr val="FFC000"/>
                </a:solidFill>
                <a:cs typeface="Arial"/>
              </a:rPr>
              <a:t>млрд рублей</a:t>
            </a:r>
          </a:p>
          <a:p>
            <a:r>
              <a:rPr lang="ru-RU" sz="1400" spc="-10" dirty="0">
                <a:solidFill>
                  <a:schemeClr val="bg1"/>
                </a:solidFill>
                <a:cs typeface="Arial"/>
              </a:rPr>
              <a:t>вложено</a:t>
            </a:r>
          </a:p>
        </p:txBody>
      </p:sp>
      <p:sp>
        <p:nvSpPr>
          <p:cNvPr id="52" name="object 5">
            <a:extLst>
              <a:ext uri="{FF2B5EF4-FFF2-40B4-BE49-F238E27FC236}">
                <a16:creationId xmlns:a16="http://schemas.microsoft.com/office/drawing/2014/main" id="{05312061-B9A6-D4D5-7F37-AFD1EBC566CB}"/>
              </a:ext>
            </a:extLst>
          </p:cNvPr>
          <p:cNvSpPr txBox="1"/>
          <p:nvPr/>
        </p:nvSpPr>
        <p:spPr>
          <a:xfrm>
            <a:off x="8368857" y="4749567"/>
            <a:ext cx="1093492" cy="536044"/>
          </a:xfrm>
          <a:prstGeom prst="rect">
            <a:avLst/>
          </a:prstGeom>
        </p:spPr>
        <p:txBody>
          <a:bodyPr vert="horz" wrap="square" lIns="0" tIns="12700" rIns="0" bIns="0" rtlCol="0" anchor="b">
            <a:spAutoFit/>
          </a:bodyPr>
          <a:lstStyle/>
          <a:p>
            <a:pPr marL="12700" lvl="0">
              <a:spcBef>
                <a:spcPts val="100"/>
              </a:spcBef>
              <a:defRPr/>
            </a:pPr>
            <a:r>
              <a:rPr lang="ru-RU" sz="3400" b="1" spc="-10" dirty="0">
                <a:solidFill>
                  <a:srgbClr val="FFC000"/>
                </a:solidFill>
                <a:cs typeface="Arial"/>
              </a:rPr>
              <a:t>1792</a:t>
            </a:r>
          </a:p>
        </p:txBody>
      </p:sp>
      <p:sp>
        <p:nvSpPr>
          <p:cNvPr id="57" name="TextBox 56">
            <a:extLst>
              <a:ext uri="{FF2B5EF4-FFF2-40B4-BE49-F238E27FC236}">
                <a16:creationId xmlns:a16="http://schemas.microsoft.com/office/drawing/2014/main" id="{F6F29F4F-07D8-CE88-FB53-510C605A8572}"/>
              </a:ext>
            </a:extLst>
          </p:cNvPr>
          <p:cNvSpPr txBox="1"/>
          <p:nvPr/>
        </p:nvSpPr>
        <p:spPr>
          <a:xfrm>
            <a:off x="9336988" y="4772490"/>
            <a:ext cx="1772659" cy="523220"/>
          </a:xfrm>
          <a:prstGeom prst="rect">
            <a:avLst/>
          </a:prstGeom>
          <a:noFill/>
          <a:ln w="9525" cap="flat" cmpd="sng" algn="ctr">
            <a:noFill/>
            <a:prstDash val="solid"/>
            <a:round/>
            <a:headEnd type="none" w="med" len="med"/>
            <a:tailEnd type="none" w="med" len="med"/>
          </a:ln>
          <a:extLst>
            <a:ext uri="{91240B29-F687-4F45-9708-019B960494DF}">
              <a14:hiddenLine xmlns:a14="http://schemas.microsoft.com/office/drawing/2010/main" w="9525" cap="flat" cmpd="sng" algn="ctr">
                <a:solidFill>
                  <a:schemeClr val="bg1">
                    <a:lumMod val="50000"/>
                  </a:schemeClr>
                </a:solidFill>
                <a:prstDash val="solid"/>
                <a:round/>
                <a:headEnd type="none" w="med" len="med"/>
                <a:tailEnd type="none" w="med" len="med"/>
              </a14:hiddenLine>
            </a:ext>
          </a:extLst>
        </p:spPr>
        <p:txBody>
          <a:bodyPr wrap="square" anchor="t">
            <a:spAutoFit/>
          </a:bodyPr>
          <a:lstStyle/>
          <a:p>
            <a:r>
              <a:rPr lang="ru-RU" sz="1400" spc="-10" dirty="0">
                <a:solidFill>
                  <a:srgbClr val="FFC000"/>
                </a:solidFill>
                <a:cs typeface="Arial"/>
              </a:rPr>
              <a:t>рабочих места</a:t>
            </a:r>
          </a:p>
          <a:p>
            <a:r>
              <a:rPr lang="ru-RU" sz="1400" spc="-10" dirty="0">
                <a:solidFill>
                  <a:schemeClr val="bg1"/>
                </a:solidFill>
                <a:cs typeface="Arial"/>
              </a:rPr>
              <a:t>создано</a:t>
            </a:r>
          </a:p>
        </p:txBody>
      </p:sp>
      <p:sp>
        <p:nvSpPr>
          <p:cNvPr id="63" name="Скругленный прямоугольник 62">
            <a:extLst>
              <a:ext uri="{FF2B5EF4-FFF2-40B4-BE49-F238E27FC236}">
                <a16:creationId xmlns:a16="http://schemas.microsoft.com/office/drawing/2014/main" id="{957FFBB0-2C21-2D72-BDA5-5CA891BF1D38}"/>
              </a:ext>
            </a:extLst>
          </p:cNvPr>
          <p:cNvSpPr>
            <a:spLocks noChangeAspect="1"/>
          </p:cNvSpPr>
          <p:nvPr/>
        </p:nvSpPr>
        <p:spPr>
          <a:xfrm>
            <a:off x="10741701" y="4223797"/>
            <a:ext cx="814778" cy="387757"/>
          </a:xfrm>
          <a:prstGeom prst="roundRect">
            <a:avLst>
              <a:gd name="adj" fmla="val 20872"/>
            </a:avLst>
          </a:prstGeom>
          <a:solidFill>
            <a:srgbClr val="172241">
              <a:alpha val="55000"/>
            </a:srgbClr>
          </a:solidFill>
          <a:ln w="6350" cap="flat">
            <a:solidFill>
              <a:srgbClr val="FFFFFF">
                <a:alpha val="65000"/>
              </a:srgbClr>
            </a:solidFill>
            <a:prstDash val="solid"/>
            <a:miter lim="800000"/>
          </a:ln>
          <a:effectLst/>
        </p:spPr>
        <p:txBody>
          <a:bodyPr wrap="square" lIns="45718" tIns="45718" rIns="45718" bIns="45718" numCol="1" anchor="ctr">
            <a:noAutofit/>
          </a:bodyPr>
          <a:lstStyle/>
          <a:p>
            <a:pPr marL="0" marR="0" lvl="0" indent="0" algn="ctr" defTabSz="933450" rtl="0" eaLnBrk="1" fontAlgn="auto" latinLnBrk="0" hangingPunct="0">
              <a:lnSpc>
                <a:spcPct val="90000"/>
              </a:lnSpc>
              <a:spcBef>
                <a:spcPts val="1100"/>
              </a:spcBef>
              <a:spcAft>
                <a:spcPts val="0"/>
              </a:spcAft>
              <a:buClrTx/>
              <a:buSzTx/>
              <a:buFontTx/>
              <a:buNone/>
              <a:tabLst/>
              <a:defRPr/>
            </a:pPr>
            <a:endParaRPr kumimoji="0" lang="ru-RU" sz="2100" b="0" i="0" u="none" strike="noStrike" kern="0" cap="none" spc="0" normalizeH="0" baseline="0" noProof="0" dirty="0">
              <a:ln>
                <a:noFill/>
              </a:ln>
              <a:solidFill>
                <a:srgbClr val="FFFFFF"/>
              </a:solidFill>
              <a:effectLst/>
              <a:uLnTx/>
              <a:uFillTx/>
              <a:latin typeface="Calibri"/>
              <a:ea typeface="+mn-ea"/>
              <a:cs typeface="Calibri"/>
            </a:endParaRPr>
          </a:p>
        </p:txBody>
      </p:sp>
      <p:sp>
        <p:nvSpPr>
          <p:cNvPr id="64" name="object 5">
            <a:extLst>
              <a:ext uri="{FF2B5EF4-FFF2-40B4-BE49-F238E27FC236}">
                <a16:creationId xmlns:a16="http://schemas.microsoft.com/office/drawing/2014/main" id="{1F76FA5D-7423-37EE-A243-D24C8688BBC9}"/>
              </a:ext>
            </a:extLst>
          </p:cNvPr>
          <p:cNvSpPr txBox="1"/>
          <p:nvPr/>
        </p:nvSpPr>
        <p:spPr>
          <a:xfrm>
            <a:off x="10763423" y="4272728"/>
            <a:ext cx="721810" cy="259045"/>
          </a:xfrm>
          <a:prstGeom prst="rect">
            <a:avLst/>
          </a:prstGeom>
          <a:noFill/>
        </p:spPr>
        <p:txBody>
          <a:bodyPr vert="horz" wrap="square" lIns="0" tIns="12700" rIns="0" bIns="0" rtlCol="0" anchor="b">
            <a:spAutoFit/>
          </a:bodyPr>
          <a:lstStyle/>
          <a:p>
            <a:pPr marL="12700" marR="0" lvl="0" indent="0" algn="ctr" defTabSz="914400" rtl="0" eaLnBrk="1" fontAlgn="auto" latinLnBrk="0" hangingPunct="1">
              <a:lnSpc>
                <a:spcPct val="100000"/>
              </a:lnSpc>
              <a:spcBef>
                <a:spcPts val="100"/>
              </a:spcBef>
              <a:spcAft>
                <a:spcPts val="0"/>
              </a:spcAft>
              <a:buClrTx/>
              <a:buSzTx/>
              <a:buFontTx/>
              <a:buNone/>
              <a:tabLst/>
              <a:defRPr/>
            </a:pPr>
            <a:r>
              <a:rPr kumimoji="0" lang="ru-RU" sz="1600" b="1" i="0" u="none" strike="noStrike" kern="1200" cap="none" spc="-10" normalizeH="0" baseline="0" noProof="0" dirty="0">
                <a:ln>
                  <a:noFill/>
                </a:ln>
                <a:solidFill>
                  <a:srgbClr val="FFC000"/>
                </a:solidFill>
                <a:effectLst/>
                <a:uLnTx/>
                <a:uFillTx/>
                <a:latin typeface="Arial"/>
                <a:ea typeface="+mn-ea"/>
                <a:cs typeface="Arial"/>
              </a:rPr>
              <a:t>+ 137%</a:t>
            </a:r>
            <a:endParaRPr kumimoji="0" sz="1600" b="0" i="0" u="none" strike="noStrike" kern="1200" cap="none" spc="0" normalizeH="0" baseline="0" noProof="0" dirty="0">
              <a:ln>
                <a:noFill/>
              </a:ln>
              <a:solidFill>
                <a:srgbClr val="FFC000"/>
              </a:solidFill>
              <a:effectLst/>
              <a:uLnTx/>
              <a:uFillTx/>
              <a:latin typeface="Arial"/>
              <a:ea typeface="+mn-ea"/>
              <a:cs typeface="Arial"/>
            </a:endParaRPr>
          </a:p>
        </p:txBody>
      </p:sp>
      <p:sp>
        <p:nvSpPr>
          <p:cNvPr id="65" name="Скругленный прямоугольник 64">
            <a:extLst>
              <a:ext uri="{FF2B5EF4-FFF2-40B4-BE49-F238E27FC236}">
                <a16:creationId xmlns:a16="http://schemas.microsoft.com/office/drawing/2014/main" id="{D6F23F2E-2685-F8D1-D929-AF1D2603787A}"/>
              </a:ext>
            </a:extLst>
          </p:cNvPr>
          <p:cNvSpPr>
            <a:spLocks noChangeAspect="1"/>
          </p:cNvSpPr>
          <p:nvPr/>
        </p:nvSpPr>
        <p:spPr>
          <a:xfrm>
            <a:off x="10774731" y="4777117"/>
            <a:ext cx="814778" cy="387757"/>
          </a:xfrm>
          <a:prstGeom prst="roundRect">
            <a:avLst>
              <a:gd name="adj" fmla="val 20872"/>
            </a:avLst>
          </a:prstGeom>
          <a:solidFill>
            <a:srgbClr val="172241">
              <a:alpha val="55000"/>
            </a:srgbClr>
          </a:solidFill>
          <a:ln w="6350" cap="flat">
            <a:solidFill>
              <a:srgbClr val="FFFFFF">
                <a:alpha val="65000"/>
              </a:srgbClr>
            </a:solidFill>
            <a:prstDash val="solid"/>
            <a:miter lim="800000"/>
          </a:ln>
          <a:effectLst/>
        </p:spPr>
        <p:txBody>
          <a:bodyPr wrap="square" lIns="45718" tIns="45718" rIns="45718" bIns="45718" numCol="1" anchor="ctr">
            <a:noAutofit/>
          </a:bodyPr>
          <a:lstStyle/>
          <a:p>
            <a:pPr marL="0" marR="0" lvl="0" indent="0" algn="ctr" defTabSz="933450" rtl="0" eaLnBrk="1" fontAlgn="auto" latinLnBrk="0" hangingPunct="0">
              <a:lnSpc>
                <a:spcPct val="90000"/>
              </a:lnSpc>
              <a:spcBef>
                <a:spcPts val="1100"/>
              </a:spcBef>
              <a:spcAft>
                <a:spcPts val="0"/>
              </a:spcAft>
              <a:buClrTx/>
              <a:buSzTx/>
              <a:buFontTx/>
              <a:buNone/>
              <a:tabLst/>
              <a:defRPr/>
            </a:pPr>
            <a:endParaRPr kumimoji="0" lang="ru-RU" sz="2100" b="0" i="0" u="none" strike="noStrike" kern="0" cap="none" spc="0" normalizeH="0" baseline="0" noProof="0" dirty="0">
              <a:ln>
                <a:noFill/>
              </a:ln>
              <a:solidFill>
                <a:srgbClr val="FFFFFF"/>
              </a:solidFill>
              <a:effectLst/>
              <a:uLnTx/>
              <a:uFillTx/>
              <a:latin typeface="Calibri"/>
              <a:ea typeface="+mn-ea"/>
              <a:cs typeface="Calibri"/>
            </a:endParaRPr>
          </a:p>
        </p:txBody>
      </p:sp>
      <p:sp>
        <p:nvSpPr>
          <p:cNvPr id="66" name="object 5">
            <a:extLst>
              <a:ext uri="{FF2B5EF4-FFF2-40B4-BE49-F238E27FC236}">
                <a16:creationId xmlns:a16="http://schemas.microsoft.com/office/drawing/2014/main" id="{14573535-2898-E08A-A401-49912F99CA8D}"/>
              </a:ext>
            </a:extLst>
          </p:cNvPr>
          <p:cNvSpPr txBox="1"/>
          <p:nvPr/>
        </p:nvSpPr>
        <p:spPr>
          <a:xfrm>
            <a:off x="10786711" y="4840869"/>
            <a:ext cx="721810" cy="259045"/>
          </a:xfrm>
          <a:prstGeom prst="rect">
            <a:avLst/>
          </a:prstGeom>
          <a:noFill/>
        </p:spPr>
        <p:txBody>
          <a:bodyPr vert="horz" wrap="square" lIns="0" tIns="12700" rIns="0" bIns="0" rtlCol="0" anchor="b">
            <a:spAutoFit/>
          </a:bodyPr>
          <a:lstStyle/>
          <a:p>
            <a:pPr marL="12700" marR="0" lvl="0" indent="0" algn="ctr" defTabSz="914400" rtl="0" eaLnBrk="1" fontAlgn="auto" latinLnBrk="0" hangingPunct="1">
              <a:lnSpc>
                <a:spcPct val="100000"/>
              </a:lnSpc>
              <a:spcBef>
                <a:spcPts val="100"/>
              </a:spcBef>
              <a:spcAft>
                <a:spcPts val="0"/>
              </a:spcAft>
              <a:buClrTx/>
              <a:buSzTx/>
              <a:buFontTx/>
              <a:buNone/>
              <a:tabLst/>
              <a:defRPr/>
            </a:pPr>
            <a:r>
              <a:rPr kumimoji="0" lang="ru-RU" sz="1600" b="1" i="0" u="none" strike="noStrike" kern="1200" cap="none" spc="-10" normalizeH="0" baseline="0" noProof="0" dirty="0">
                <a:ln>
                  <a:noFill/>
                </a:ln>
                <a:solidFill>
                  <a:srgbClr val="FFC000"/>
                </a:solidFill>
                <a:effectLst/>
                <a:uLnTx/>
                <a:uFillTx/>
                <a:latin typeface="Arial"/>
                <a:cs typeface="Arial"/>
              </a:rPr>
              <a:t>+ </a:t>
            </a:r>
            <a:r>
              <a:rPr lang="ru-RU" sz="1600" b="1" spc="-10" dirty="0">
                <a:solidFill>
                  <a:srgbClr val="FFC000"/>
                </a:solidFill>
                <a:latin typeface="Arial"/>
                <a:cs typeface="Arial"/>
              </a:rPr>
              <a:t>242</a:t>
            </a:r>
            <a:r>
              <a:rPr kumimoji="0" lang="ru-RU" sz="1600" b="1" i="0" u="none" strike="noStrike" kern="1200" cap="none" spc="-10" normalizeH="0" baseline="0" noProof="0" dirty="0">
                <a:ln>
                  <a:noFill/>
                </a:ln>
                <a:solidFill>
                  <a:srgbClr val="FFC000"/>
                </a:solidFill>
                <a:effectLst/>
                <a:uLnTx/>
                <a:uFillTx/>
                <a:latin typeface="Arial"/>
                <a:cs typeface="Arial"/>
              </a:rPr>
              <a:t>%</a:t>
            </a:r>
            <a:endParaRPr kumimoji="0" sz="1600" b="0" i="0" u="none" strike="noStrike" kern="1200" cap="none" spc="0" normalizeH="0" baseline="0" noProof="0" dirty="0">
              <a:ln>
                <a:noFill/>
              </a:ln>
              <a:solidFill>
                <a:srgbClr val="FFC000"/>
              </a:solidFill>
              <a:effectLst/>
              <a:uLnTx/>
              <a:uFillTx/>
              <a:latin typeface="Arial"/>
              <a:cs typeface="Arial"/>
            </a:endParaRPr>
          </a:p>
        </p:txBody>
      </p:sp>
      <p:sp>
        <p:nvSpPr>
          <p:cNvPr id="68" name="object 5">
            <a:extLst>
              <a:ext uri="{FF2B5EF4-FFF2-40B4-BE49-F238E27FC236}">
                <a16:creationId xmlns:a16="http://schemas.microsoft.com/office/drawing/2014/main" id="{1DE9DEF1-FCC5-8474-7382-184C2CE4C382}"/>
              </a:ext>
            </a:extLst>
          </p:cNvPr>
          <p:cNvSpPr txBox="1"/>
          <p:nvPr/>
        </p:nvSpPr>
        <p:spPr>
          <a:xfrm>
            <a:off x="8452985" y="2205827"/>
            <a:ext cx="565850" cy="259045"/>
          </a:xfrm>
          <a:prstGeom prst="rect">
            <a:avLst/>
          </a:prstGeom>
        </p:spPr>
        <p:txBody>
          <a:bodyPr vert="horz" wrap="square" lIns="0" tIns="12700" rIns="0" bIns="0" rtlCol="0" anchor="b">
            <a:spAutoFit/>
          </a:bodyPr>
          <a:lstStyle/>
          <a:p>
            <a:pPr marL="12700" lvl="0">
              <a:spcBef>
                <a:spcPts val="100"/>
              </a:spcBef>
              <a:defRPr/>
            </a:pPr>
            <a:r>
              <a:rPr lang="ru-RU" sz="1600" b="1" dirty="0">
                <a:solidFill>
                  <a:schemeClr val="bg1"/>
                </a:solidFill>
                <a:cs typeface="Arial"/>
              </a:rPr>
              <a:t>план</a:t>
            </a:r>
            <a:endParaRPr lang="ru-RU" sz="4400" b="1" dirty="0">
              <a:solidFill>
                <a:schemeClr val="bg1"/>
              </a:solidFill>
              <a:cs typeface="Arial"/>
            </a:endParaRPr>
          </a:p>
        </p:txBody>
      </p:sp>
      <p:sp>
        <p:nvSpPr>
          <p:cNvPr id="71" name="object 5">
            <a:extLst>
              <a:ext uri="{FF2B5EF4-FFF2-40B4-BE49-F238E27FC236}">
                <a16:creationId xmlns:a16="http://schemas.microsoft.com/office/drawing/2014/main" id="{1DE9DEF1-FCC5-8474-7382-184C2CE4C382}"/>
              </a:ext>
            </a:extLst>
          </p:cNvPr>
          <p:cNvSpPr txBox="1"/>
          <p:nvPr/>
        </p:nvSpPr>
        <p:spPr>
          <a:xfrm>
            <a:off x="8443486" y="2560543"/>
            <a:ext cx="699410" cy="259045"/>
          </a:xfrm>
          <a:prstGeom prst="rect">
            <a:avLst/>
          </a:prstGeom>
        </p:spPr>
        <p:txBody>
          <a:bodyPr vert="horz" wrap="square" lIns="0" tIns="12700" rIns="0" bIns="0" rtlCol="0" anchor="b">
            <a:spAutoFit/>
          </a:bodyPr>
          <a:lstStyle/>
          <a:p>
            <a:pPr marL="12700" lvl="0">
              <a:spcBef>
                <a:spcPts val="100"/>
              </a:spcBef>
              <a:defRPr/>
            </a:pPr>
            <a:r>
              <a:rPr lang="ru-RU" sz="1600" b="1" dirty="0">
                <a:solidFill>
                  <a:srgbClr val="FFC000"/>
                </a:solidFill>
                <a:cs typeface="Arial"/>
              </a:rPr>
              <a:t>факт</a:t>
            </a:r>
            <a:endParaRPr lang="ru-RU" sz="4400" b="1" dirty="0">
              <a:solidFill>
                <a:srgbClr val="FFC000"/>
              </a:solidFill>
              <a:cs typeface="Arial"/>
            </a:endParaRPr>
          </a:p>
        </p:txBody>
      </p:sp>
      <p:sp>
        <p:nvSpPr>
          <p:cNvPr id="6" name="Скругленный прямоугольник 33">
            <a:extLst>
              <a:ext uri="{FF2B5EF4-FFF2-40B4-BE49-F238E27FC236}">
                <a16:creationId xmlns:a16="http://schemas.microsoft.com/office/drawing/2014/main" id="{27D5B610-6F97-1893-B9D4-D6E33D892159}"/>
              </a:ext>
            </a:extLst>
          </p:cNvPr>
          <p:cNvSpPr>
            <a:spLocks noChangeAspect="1"/>
          </p:cNvSpPr>
          <p:nvPr/>
        </p:nvSpPr>
        <p:spPr>
          <a:xfrm>
            <a:off x="8530387" y="5378113"/>
            <a:ext cx="3110936" cy="439880"/>
          </a:xfrm>
          <a:prstGeom prst="roundRect">
            <a:avLst>
              <a:gd name="adj" fmla="val 20872"/>
            </a:avLst>
          </a:prstGeom>
          <a:solidFill>
            <a:srgbClr val="172241">
              <a:alpha val="55000"/>
            </a:srgbClr>
          </a:solidFill>
          <a:ln w="6350" cap="flat">
            <a:solidFill>
              <a:srgbClr val="FFFFFF">
                <a:alpha val="65000"/>
              </a:srgbClr>
            </a:solidFill>
            <a:prstDash val="solid"/>
            <a:miter lim="800000"/>
          </a:ln>
          <a:effectLst/>
        </p:spPr>
        <p:txBody>
          <a:bodyPr wrap="square" lIns="45718" tIns="45718" rIns="45718" bIns="45718" numCol="1" anchor="ctr">
            <a:noAutofit/>
          </a:bodyPr>
          <a:lstStyle/>
          <a:p>
            <a:pPr marL="0" marR="0" lvl="0" indent="0" algn="ctr" defTabSz="933450" rtl="0" eaLnBrk="1" fontAlgn="auto" latinLnBrk="0" hangingPunct="0">
              <a:lnSpc>
                <a:spcPct val="90000"/>
              </a:lnSpc>
              <a:spcBef>
                <a:spcPts val="1100"/>
              </a:spcBef>
              <a:spcAft>
                <a:spcPts val="0"/>
              </a:spcAft>
              <a:buClrTx/>
              <a:buSzTx/>
              <a:buFontTx/>
              <a:buNone/>
              <a:tabLst/>
              <a:defRPr/>
            </a:pPr>
            <a:endParaRPr kumimoji="0" lang="ru-RU" sz="2100" b="0" i="0" u="none" strike="noStrike" kern="0" cap="none" spc="0" normalizeH="0" baseline="0" noProof="0" dirty="0">
              <a:ln>
                <a:noFill/>
              </a:ln>
              <a:solidFill>
                <a:srgbClr val="FFFFFF"/>
              </a:solidFill>
              <a:effectLst/>
              <a:uLnTx/>
              <a:uFillTx/>
              <a:latin typeface="Calibri"/>
              <a:ea typeface="+mn-ea"/>
              <a:cs typeface="Calibri"/>
            </a:endParaRPr>
          </a:p>
        </p:txBody>
      </p:sp>
      <p:sp>
        <p:nvSpPr>
          <p:cNvPr id="13" name="object 5">
            <a:extLst>
              <a:ext uri="{FF2B5EF4-FFF2-40B4-BE49-F238E27FC236}">
                <a16:creationId xmlns:a16="http://schemas.microsoft.com/office/drawing/2014/main" id="{A0785E06-2A06-FB7A-EFB5-2119DB5CF1EA}"/>
              </a:ext>
            </a:extLst>
          </p:cNvPr>
          <p:cNvSpPr txBox="1"/>
          <p:nvPr/>
        </p:nvSpPr>
        <p:spPr>
          <a:xfrm>
            <a:off x="8766394" y="5472376"/>
            <a:ext cx="2794438" cy="259045"/>
          </a:xfrm>
          <a:prstGeom prst="rect">
            <a:avLst/>
          </a:prstGeom>
          <a:noFill/>
        </p:spPr>
        <p:txBody>
          <a:bodyPr vert="horz" wrap="square" lIns="0" tIns="12700" rIns="0" bIns="0" rtlCol="0" anchor="b">
            <a:spAutoFit/>
          </a:bodyPr>
          <a:lstStyle/>
          <a:p>
            <a:pPr marL="12700" marR="0" lvl="0" indent="0" algn="ctr" defTabSz="914400" rtl="0" eaLnBrk="1" fontAlgn="auto" latinLnBrk="0" hangingPunct="1">
              <a:lnSpc>
                <a:spcPct val="100000"/>
              </a:lnSpc>
              <a:spcBef>
                <a:spcPts val="100"/>
              </a:spcBef>
              <a:spcAft>
                <a:spcPts val="0"/>
              </a:spcAft>
              <a:buClrTx/>
              <a:buSzTx/>
              <a:buFontTx/>
              <a:buNone/>
              <a:tabLst/>
              <a:defRPr/>
            </a:pPr>
            <a:r>
              <a:rPr kumimoji="0" lang="ru-RU" sz="1600" b="0" i="0" u="none" strike="noStrike" kern="1200" cap="none" spc="0" normalizeH="0" baseline="0" noProof="0" dirty="0">
                <a:ln>
                  <a:noFill/>
                </a:ln>
                <a:solidFill>
                  <a:schemeClr val="bg1"/>
                </a:solidFill>
                <a:effectLst/>
                <a:uLnTx/>
                <a:uFillTx/>
                <a:latin typeface="Arial"/>
                <a:cs typeface="Arial"/>
              </a:rPr>
              <a:t>Планы на 2023 год</a:t>
            </a:r>
            <a:endParaRPr kumimoji="0" sz="1600" b="0" i="0" u="none" strike="noStrike" kern="1200" cap="none" spc="0" normalizeH="0" baseline="0" noProof="0" dirty="0">
              <a:ln>
                <a:noFill/>
              </a:ln>
              <a:solidFill>
                <a:schemeClr val="bg1"/>
              </a:solidFill>
              <a:effectLst/>
              <a:uLnTx/>
              <a:uFillTx/>
              <a:latin typeface="Arial"/>
              <a:cs typeface="Arial"/>
            </a:endParaRPr>
          </a:p>
        </p:txBody>
      </p:sp>
      <p:sp>
        <p:nvSpPr>
          <p:cNvPr id="16" name="object 5">
            <a:extLst>
              <a:ext uri="{FF2B5EF4-FFF2-40B4-BE49-F238E27FC236}">
                <a16:creationId xmlns:a16="http://schemas.microsoft.com/office/drawing/2014/main" id="{6021292B-9E64-F866-8911-F6EC1F19FE04}"/>
              </a:ext>
            </a:extLst>
          </p:cNvPr>
          <p:cNvSpPr txBox="1"/>
          <p:nvPr/>
        </p:nvSpPr>
        <p:spPr>
          <a:xfrm>
            <a:off x="8516111" y="5839404"/>
            <a:ext cx="601477" cy="566822"/>
          </a:xfrm>
          <a:prstGeom prst="rect">
            <a:avLst/>
          </a:prstGeom>
        </p:spPr>
        <p:txBody>
          <a:bodyPr vert="horz" wrap="square" lIns="0" tIns="12700" rIns="0" bIns="0" rtlCol="0" anchor="b">
            <a:spAutoFit/>
          </a:bodyPr>
          <a:lstStyle/>
          <a:p>
            <a:pPr marL="12700" lvl="0">
              <a:spcBef>
                <a:spcPts val="100"/>
              </a:spcBef>
              <a:defRPr/>
            </a:pPr>
            <a:r>
              <a:rPr lang="ru-RU" sz="3600" b="1" spc="-10" dirty="0">
                <a:solidFill>
                  <a:srgbClr val="FFC000"/>
                </a:solidFill>
                <a:cs typeface="Arial"/>
              </a:rPr>
              <a:t>16</a:t>
            </a:r>
            <a:endParaRPr lang="ru-RU" sz="3600" dirty="0">
              <a:solidFill>
                <a:srgbClr val="FFC000"/>
              </a:solidFill>
              <a:cs typeface="Arial"/>
            </a:endParaRPr>
          </a:p>
        </p:txBody>
      </p:sp>
      <p:sp>
        <p:nvSpPr>
          <p:cNvPr id="17" name="TextBox 16">
            <a:extLst>
              <a:ext uri="{FF2B5EF4-FFF2-40B4-BE49-F238E27FC236}">
                <a16:creationId xmlns:a16="http://schemas.microsoft.com/office/drawing/2014/main" id="{BB82187C-BED9-A1C8-57EE-70EC1FD5EE06}"/>
              </a:ext>
            </a:extLst>
          </p:cNvPr>
          <p:cNvSpPr txBox="1"/>
          <p:nvPr/>
        </p:nvSpPr>
        <p:spPr>
          <a:xfrm>
            <a:off x="9009397" y="5999906"/>
            <a:ext cx="1767834" cy="307777"/>
          </a:xfrm>
          <a:prstGeom prst="rect">
            <a:avLst/>
          </a:prstGeom>
          <a:noFill/>
          <a:ln w="9525" cap="flat" cmpd="sng" algn="ctr">
            <a:noFill/>
            <a:prstDash val="solid"/>
            <a:round/>
            <a:headEnd type="none" w="med" len="med"/>
            <a:tailEnd type="none" w="med" len="med"/>
          </a:ln>
          <a:extLst>
            <a:ext uri="{91240B29-F687-4F45-9708-019B960494DF}">
              <a14:hiddenLine xmlns:a14="http://schemas.microsoft.com/office/drawing/2010/main" w="9525" cap="flat" cmpd="sng" algn="ctr">
                <a:solidFill>
                  <a:schemeClr val="bg1">
                    <a:lumMod val="50000"/>
                  </a:schemeClr>
                </a:solidFill>
                <a:prstDash val="solid"/>
                <a:round/>
                <a:headEnd type="none" w="med" len="med"/>
                <a:tailEnd type="none" w="med" len="med"/>
              </a14:hiddenLine>
            </a:ext>
          </a:extLst>
        </p:spPr>
        <p:txBody>
          <a:bodyPr wrap="square" anchor="t">
            <a:spAutoFit/>
          </a:bodyPr>
          <a:lstStyle/>
          <a:p>
            <a:r>
              <a:rPr lang="ru-RU" sz="1400" spc="-10" dirty="0">
                <a:solidFill>
                  <a:schemeClr val="bg1"/>
                </a:solidFill>
                <a:cs typeface="Arial"/>
              </a:rPr>
              <a:t>соглашений</a:t>
            </a:r>
          </a:p>
        </p:txBody>
      </p:sp>
      <p:sp>
        <p:nvSpPr>
          <p:cNvPr id="19" name="TextBox 18">
            <a:extLst>
              <a:ext uri="{FF2B5EF4-FFF2-40B4-BE49-F238E27FC236}">
                <a16:creationId xmlns:a16="http://schemas.microsoft.com/office/drawing/2014/main" id="{ADF23B24-4589-9DC3-479B-C0B58A71C293}"/>
              </a:ext>
            </a:extLst>
          </p:cNvPr>
          <p:cNvSpPr txBox="1"/>
          <p:nvPr/>
        </p:nvSpPr>
        <p:spPr>
          <a:xfrm>
            <a:off x="10693108" y="5865163"/>
            <a:ext cx="1337830" cy="276999"/>
          </a:xfrm>
          <a:prstGeom prst="rect">
            <a:avLst/>
          </a:prstGeom>
          <a:noFill/>
          <a:ln w="9525" cap="flat" cmpd="sng" algn="ctr">
            <a:noFill/>
            <a:prstDash val="solid"/>
            <a:round/>
            <a:headEnd type="none" w="med" len="med"/>
            <a:tailEnd type="none" w="med" len="med"/>
          </a:ln>
          <a:extLst>
            <a:ext uri="{91240B29-F687-4F45-9708-019B960494DF}">
              <a14:hiddenLine xmlns:a14="http://schemas.microsoft.com/office/drawing/2010/main" w="9525" cap="flat" cmpd="sng" algn="ctr">
                <a:solidFill>
                  <a:schemeClr val="bg1">
                    <a:lumMod val="50000"/>
                  </a:schemeClr>
                </a:solidFill>
                <a:prstDash val="solid"/>
                <a:round/>
                <a:headEnd type="none" w="med" len="med"/>
                <a:tailEnd type="none" w="med" len="med"/>
              </a14:hiddenLine>
            </a:ext>
          </a:extLst>
        </p:spPr>
        <p:txBody>
          <a:bodyPr wrap="square" anchor="t">
            <a:spAutoFit/>
          </a:bodyPr>
          <a:lstStyle/>
          <a:p>
            <a:r>
              <a:rPr lang="ru-RU" sz="1200" spc="-10" dirty="0">
                <a:solidFill>
                  <a:schemeClr val="bg1"/>
                </a:solidFill>
                <a:cs typeface="Arial"/>
              </a:rPr>
              <a:t>млрд рублей</a:t>
            </a:r>
          </a:p>
        </p:txBody>
      </p:sp>
      <p:sp>
        <p:nvSpPr>
          <p:cNvPr id="20" name="TextBox 19">
            <a:extLst>
              <a:ext uri="{FF2B5EF4-FFF2-40B4-BE49-F238E27FC236}">
                <a16:creationId xmlns:a16="http://schemas.microsoft.com/office/drawing/2014/main" id="{28C53D8D-5E84-E6D8-A200-4342B01F62B5}"/>
              </a:ext>
            </a:extLst>
          </p:cNvPr>
          <p:cNvSpPr txBox="1"/>
          <p:nvPr/>
        </p:nvSpPr>
        <p:spPr>
          <a:xfrm>
            <a:off x="10693108" y="6118320"/>
            <a:ext cx="1198445" cy="276999"/>
          </a:xfrm>
          <a:prstGeom prst="rect">
            <a:avLst/>
          </a:prstGeom>
          <a:noFill/>
          <a:ln w="9525" cap="flat" cmpd="sng" algn="ctr">
            <a:noFill/>
            <a:prstDash val="solid"/>
            <a:round/>
            <a:headEnd type="none" w="med" len="med"/>
            <a:tailEnd type="none" w="med" len="med"/>
          </a:ln>
          <a:extLst>
            <a:ext uri="{91240B29-F687-4F45-9708-019B960494DF}">
              <a14:hiddenLine xmlns:a14="http://schemas.microsoft.com/office/drawing/2010/main" w="9525" cap="flat" cmpd="sng" algn="ctr">
                <a:solidFill>
                  <a:schemeClr val="bg1">
                    <a:lumMod val="50000"/>
                  </a:schemeClr>
                </a:solidFill>
                <a:prstDash val="solid"/>
                <a:round/>
                <a:headEnd type="none" w="med" len="med"/>
                <a:tailEnd type="none" w="med" len="med"/>
              </a14:hiddenLine>
            </a:ext>
          </a:extLst>
        </p:spPr>
        <p:txBody>
          <a:bodyPr wrap="square" anchor="t">
            <a:spAutoFit/>
          </a:bodyPr>
          <a:lstStyle/>
          <a:p>
            <a:r>
              <a:rPr lang="ru-RU" sz="1200" spc="-10" dirty="0">
                <a:solidFill>
                  <a:schemeClr val="bg1"/>
                </a:solidFill>
                <a:cs typeface="Arial"/>
              </a:rPr>
              <a:t>рабочих мест</a:t>
            </a:r>
          </a:p>
        </p:txBody>
      </p:sp>
      <p:sp>
        <p:nvSpPr>
          <p:cNvPr id="21" name="object 5">
            <a:extLst>
              <a:ext uri="{FF2B5EF4-FFF2-40B4-BE49-F238E27FC236}">
                <a16:creationId xmlns:a16="http://schemas.microsoft.com/office/drawing/2014/main" id="{7CD26D17-BE98-DE65-332D-F81120CB3D14}"/>
              </a:ext>
            </a:extLst>
          </p:cNvPr>
          <p:cNvSpPr txBox="1"/>
          <p:nvPr/>
        </p:nvSpPr>
        <p:spPr>
          <a:xfrm>
            <a:off x="10111918" y="5868932"/>
            <a:ext cx="671157" cy="289823"/>
          </a:xfrm>
          <a:prstGeom prst="rect">
            <a:avLst/>
          </a:prstGeom>
        </p:spPr>
        <p:txBody>
          <a:bodyPr vert="horz" wrap="square" lIns="0" tIns="12700" rIns="0" bIns="0" rtlCol="0" anchor="b">
            <a:spAutoFit/>
          </a:bodyPr>
          <a:lstStyle/>
          <a:p>
            <a:pPr marL="12700" lvl="0">
              <a:spcBef>
                <a:spcPts val="100"/>
              </a:spcBef>
              <a:defRPr/>
            </a:pPr>
            <a:r>
              <a:rPr lang="ru-RU" b="1" spc="-10" dirty="0">
                <a:solidFill>
                  <a:srgbClr val="FFC000"/>
                </a:solidFill>
                <a:cs typeface="Arial"/>
              </a:rPr>
              <a:t>43,75</a:t>
            </a:r>
            <a:endParaRPr lang="ru-RU" dirty="0">
              <a:solidFill>
                <a:srgbClr val="FFC000"/>
              </a:solidFill>
              <a:cs typeface="Arial"/>
            </a:endParaRPr>
          </a:p>
        </p:txBody>
      </p:sp>
      <p:sp>
        <p:nvSpPr>
          <p:cNvPr id="22" name="object 5">
            <a:extLst>
              <a:ext uri="{FF2B5EF4-FFF2-40B4-BE49-F238E27FC236}">
                <a16:creationId xmlns:a16="http://schemas.microsoft.com/office/drawing/2014/main" id="{1B677DF5-1363-5567-F1DC-6554C369A1E2}"/>
              </a:ext>
            </a:extLst>
          </p:cNvPr>
          <p:cNvSpPr txBox="1"/>
          <p:nvPr/>
        </p:nvSpPr>
        <p:spPr>
          <a:xfrm>
            <a:off x="10140158" y="6115825"/>
            <a:ext cx="1093492" cy="289823"/>
          </a:xfrm>
          <a:prstGeom prst="rect">
            <a:avLst/>
          </a:prstGeom>
        </p:spPr>
        <p:txBody>
          <a:bodyPr vert="horz" wrap="square" lIns="0" tIns="12700" rIns="0" bIns="0" rtlCol="0" anchor="b">
            <a:spAutoFit/>
          </a:bodyPr>
          <a:lstStyle/>
          <a:p>
            <a:pPr marL="12700" lvl="0">
              <a:spcBef>
                <a:spcPts val="100"/>
              </a:spcBef>
              <a:defRPr/>
            </a:pPr>
            <a:r>
              <a:rPr lang="ru-RU" b="1" spc="-10" dirty="0">
                <a:solidFill>
                  <a:srgbClr val="FFC000"/>
                </a:solidFill>
                <a:cs typeface="Arial"/>
              </a:rPr>
              <a:t>2 306 </a:t>
            </a:r>
            <a:endParaRPr lang="ru-RU" sz="3200" dirty="0">
              <a:solidFill>
                <a:srgbClr val="FFC000"/>
              </a:solidFill>
              <a:cs typeface="Arial"/>
            </a:endParaRPr>
          </a:p>
        </p:txBody>
      </p:sp>
    </p:spTree>
    <p:extLst>
      <p:ext uri="{BB962C8B-B14F-4D97-AF65-F5344CB8AC3E}">
        <p14:creationId xmlns:p14="http://schemas.microsoft.com/office/powerpoint/2010/main" val="21604891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a:extLst>
              <a:ext uri="{FF2B5EF4-FFF2-40B4-BE49-F238E27FC236}">
                <a16:creationId xmlns:a16="http://schemas.microsoft.com/office/drawing/2014/main" id="{7BE63143-4694-66BE-75DE-A926CEA27AF0}"/>
              </a:ext>
            </a:extLst>
          </p:cNvPr>
          <p:cNvPicPr>
            <a:picLocks noChangeAspect="1"/>
          </p:cNvPicPr>
          <p:nvPr/>
        </p:nvPicPr>
        <p:blipFill rotWithShape="1">
          <a:blip r:embed="rId2"/>
          <a:srcRect l="36000" t="21968" r="32714" b="14286"/>
          <a:stretch/>
        </p:blipFill>
        <p:spPr>
          <a:xfrm>
            <a:off x="8402708" y="1708923"/>
            <a:ext cx="3130506" cy="3587933"/>
          </a:xfrm>
          <a:prstGeom prst="rect">
            <a:avLst/>
          </a:prstGeom>
        </p:spPr>
      </p:pic>
      <p:sp>
        <p:nvSpPr>
          <p:cNvPr id="8" name="Google Shape;343;p10">
            <a:extLst>
              <a:ext uri="{FF2B5EF4-FFF2-40B4-BE49-F238E27FC236}">
                <a16:creationId xmlns:a16="http://schemas.microsoft.com/office/drawing/2014/main" id="{E182C8A5-EA6A-7749-C96D-B2AB04E27885}"/>
              </a:ext>
            </a:extLst>
          </p:cNvPr>
          <p:cNvSpPr txBox="1"/>
          <p:nvPr/>
        </p:nvSpPr>
        <p:spPr>
          <a:xfrm>
            <a:off x="504825" y="757576"/>
            <a:ext cx="7505700" cy="4809113"/>
          </a:xfrm>
          <a:prstGeom prst="rect">
            <a:avLst/>
          </a:prstGeom>
          <a:noFill/>
          <a:ln>
            <a:noFill/>
          </a:ln>
        </p:spPr>
        <p:txBody>
          <a:bodyPr spcFirstLastPara="1" wrap="square" lIns="0" tIns="0" rIns="0" bIns="0" anchor="b" anchorCtr="0">
            <a:noAutofit/>
          </a:bodyPr>
          <a:lstStyle/>
          <a:p>
            <a:pPr>
              <a:lnSpc>
                <a:spcPct val="90000"/>
              </a:lnSpc>
            </a:pPr>
            <a:r>
              <a:rPr lang="ru-RU" sz="2400" b="1" dirty="0">
                <a:solidFill>
                  <a:srgbClr val="FFC002"/>
                </a:solidFill>
                <a:latin typeface="Times New Roman" panose="02020603050405020304" pitchFamily="18" charset="0"/>
                <a:ea typeface="Arial"/>
                <a:cs typeface="Times New Roman" panose="02020603050405020304" pitchFamily="18" charset="0"/>
                <a:sym typeface="Arial"/>
              </a:rPr>
              <a:t>Акционерное общество «Корпорация развития Дальнего Востока и Арктики»</a:t>
            </a:r>
          </a:p>
          <a:p>
            <a:pPr>
              <a:lnSpc>
                <a:spcPct val="90000"/>
              </a:lnSpc>
            </a:pPr>
            <a:endParaRPr lang="ru-RU" sz="2400" dirty="0">
              <a:solidFill>
                <a:schemeClr val="lt1"/>
              </a:solidFill>
              <a:latin typeface="Times New Roman" panose="02020603050405020304" pitchFamily="18" charset="0"/>
              <a:ea typeface="Arial"/>
              <a:cs typeface="Times New Roman" panose="02020603050405020304" pitchFamily="18" charset="0"/>
              <a:sym typeface="Arial"/>
            </a:endParaRPr>
          </a:p>
          <a:p>
            <a:pPr>
              <a:lnSpc>
                <a:spcPct val="90000"/>
              </a:lnSpc>
            </a:pPr>
            <a:r>
              <a:rPr lang="ru-RU" dirty="0">
                <a:solidFill>
                  <a:schemeClr val="bg1"/>
                </a:solidFill>
                <a:latin typeface="Times New Roman" panose="02020603050405020304" pitchFamily="18" charset="0"/>
                <a:ea typeface="Arial"/>
                <a:cs typeface="Times New Roman" panose="02020603050405020304" pitchFamily="18" charset="0"/>
                <a:sym typeface="Arial"/>
              </a:rPr>
              <a:t>Сайт: </a:t>
            </a:r>
            <a:r>
              <a:rPr lang="ru-RU" dirty="0">
                <a:solidFill>
                  <a:schemeClr val="bg1"/>
                </a:solidFill>
                <a:latin typeface="Times New Roman" panose="02020603050405020304" pitchFamily="18" charset="0"/>
                <a:ea typeface="Arial"/>
                <a:cs typeface="Times New Roman" panose="02020603050405020304" pitchFamily="18" charset="0"/>
                <a:sym typeface="Arial"/>
                <a:hlinkClick r:id="rId3">
                  <a:extLst>
                    <a:ext uri="{A12FA001-AC4F-418D-AE19-62706E023703}">
                      <ahyp:hlinkClr xmlns:ahyp="http://schemas.microsoft.com/office/drawing/2018/hyperlinkcolor" val="tx"/>
                    </a:ext>
                  </a:extLst>
                </a:hlinkClick>
              </a:rPr>
              <a:t>www.erdc.ru</a:t>
            </a:r>
            <a:endParaRPr lang="ru-RU" dirty="0">
              <a:solidFill>
                <a:schemeClr val="bg1"/>
              </a:solidFill>
              <a:latin typeface="Times New Roman" panose="02020603050405020304" pitchFamily="18" charset="0"/>
              <a:ea typeface="Arial"/>
              <a:cs typeface="Times New Roman" panose="02020603050405020304" pitchFamily="18" charset="0"/>
              <a:sym typeface="Arial"/>
            </a:endParaRPr>
          </a:p>
          <a:p>
            <a:pPr>
              <a:lnSpc>
                <a:spcPct val="90000"/>
              </a:lnSpc>
            </a:pPr>
            <a:r>
              <a:rPr lang="ru-RU" dirty="0">
                <a:solidFill>
                  <a:schemeClr val="bg1"/>
                </a:solidFill>
                <a:latin typeface="Times New Roman" panose="02020603050405020304" pitchFamily="18" charset="0"/>
                <a:ea typeface="Arial"/>
                <a:cs typeface="Times New Roman" panose="02020603050405020304" pitchFamily="18" charset="0"/>
                <a:sym typeface="Arial"/>
              </a:rPr>
              <a:t>Тел. </a:t>
            </a:r>
            <a:r>
              <a:rPr lang="ru-RU" b="0" i="0" u="none" strike="noStrike" dirty="0">
                <a:solidFill>
                  <a:schemeClr val="bg1"/>
                </a:solidFill>
                <a:effectLst/>
                <a:latin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8 (800) 707-55-58</a:t>
            </a:r>
            <a:endParaRPr lang="ru-RU" b="0" i="0" u="none" strike="noStrike" dirty="0">
              <a:solidFill>
                <a:schemeClr val="bg1"/>
              </a:solidFill>
              <a:effectLst/>
              <a:latin typeface="Times New Roman" panose="02020603050405020304" pitchFamily="18" charset="0"/>
              <a:cs typeface="Times New Roman" panose="02020603050405020304" pitchFamily="18" charset="0"/>
            </a:endParaRPr>
          </a:p>
          <a:p>
            <a:pPr>
              <a:lnSpc>
                <a:spcPct val="90000"/>
              </a:lnSpc>
            </a:pPr>
            <a:r>
              <a:rPr lang="ru-RU" dirty="0" err="1">
                <a:solidFill>
                  <a:schemeClr val="bg1"/>
                </a:solidFill>
                <a:latin typeface="Times New Roman" panose="02020603050405020304" pitchFamily="18" charset="0"/>
                <a:cs typeface="Times New Roman" panose="02020603050405020304" pitchFamily="18" charset="0"/>
              </a:rPr>
              <a:t>Эл.почта</a:t>
            </a:r>
            <a:r>
              <a:rPr lang="ru-RU" dirty="0">
                <a:solidFill>
                  <a:schemeClr val="bg1"/>
                </a:solidFill>
                <a:latin typeface="Times New Roman" panose="02020603050405020304" pitchFamily="18" charset="0"/>
                <a:cs typeface="Times New Roman" panose="02020603050405020304" pitchFamily="18" charset="0"/>
              </a:rPr>
              <a:t>: </a:t>
            </a:r>
            <a:r>
              <a:rPr lang="en-US" dirty="0">
                <a:solidFill>
                  <a:schemeClr val="bg1"/>
                </a:solidFill>
                <a:latin typeface="Times New Roman" panose="02020603050405020304" pitchFamily="18" charset="0"/>
                <a:cs typeface="Times New Roman" panose="02020603050405020304" pitchFamily="18" charset="0"/>
                <a:hlinkClick r:id="rId5">
                  <a:extLst>
                    <a:ext uri="{A12FA001-AC4F-418D-AE19-62706E023703}">
                      <ahyp:hlinkClr xmlns:ahyp="http://schemas.microsoft.com/office/drawing/2018/hyperlinkcolor" val="tx"/>
                    </a:ext>
                  </a:extLst>
                </a:hlinkClick>
              </a:rPr>
              <a:t>info@</a:t>
            </a:r>
            <a:r>
              <a:rPr lang="ru-RU" dirty="0">
                <a:solidFill>
                  <a:schemeClr val="bg1"/>
                </a:solidFill>
                <a:latin typeface="Times New Roman" panose="02020603050405020304" pitchFamily="18" charset="0"/>
                <a:ea typeface="Arial"/>
                <a:cs typeface="Times New Roman" panose="02020603050405020304" pitchFamily="18" charset="0"/>
                <a:sym typeface="Arial"/>
                <a:hlinkClick r:id="rId5">
                  <a:extLst>
                    <a:ext uri="{A12FA001-AC4F-418D-AE19-62706E023703}">
                      <ahyp:hlinkClr xmlns:ahyp="http://schemas.microsoft.com/office/drawing/2018/hyperlinkcolor" val="tx"/>
                    </a:ext>
                  </a:extLst>
                </a:hlinkClick>
              </a:rPr>
              <a:t>erdc.ru</a:t>
            </a:r>
            <a:endParaRPr lang="ru-RU" dirty="0">
              <a:solidFill>
                <a:schemeClr val="bg1"/>
              </a:solidFill>
              <a:latin typeface="Times New Roman" panose="02020603050405020304" pitchFamily="18" charset="0"/>
              <a:ea typeface="Arial"/>
              <a:cs typeface="Times New Roman" panose="02020603050405020304" pitchFamily="18" charset="0"/>
              <a:sym typeface="Arial"/>
            </a:endParaRPr>
          </a:p>
          <a:p>
            <a:pPr>
              <a:lnSpc>
                <a:spcPct val="90000"/>
              </a:lnSpc>
            </a:pPr>
            <a:endParaRPr lang="ru-RU" dirty="0">
              <a:solidFill>
                <a:schemeClr val="bg1"/>
              </a:solidFill>
              <a:latin typeface="Times New Roman" panose="02020603050405020304" pitchFamily="18" charset="0"/>
              <a:cs typeface="Times New Roman" panose="02020603050405020304" pitchFamily="18" charset="0"/>
            </a:endParaRPr>
          </a:p>
          <a:p>
            <a:pPr>
              <a:lnSpc>
                <a:spcPct val="90000"/>
              </a:lnSpc>
            </a:pPr>
            <a:r>
              <a:rPr lang="ru-RU" b="0" i="0" dirty="0">
                <a:solidFill>
                  <a:srgbClr val="FFFFFF"/>
                </a:solidFill>
                <a:effectLst/>
                <a:latin typeface="Times New Roman" panose="02020603050405020304" pitchFamily="18" charset="0"/>
                <a:cs typeface="Times New Roman" panose="02020603050405020304" pitchFamily="18" charset="0"/>
              </a:rPr>
              <a:t>Единый институт поддержки инвесторов</a:t>
            </a:r>
            <a:br>
              <a:rPr lang="ru-RU" dirty="0">
                <a:latin typeface="Times New Roman" panose="02020603050405020304" pitchFamily="18" charset="0"/>
                <a:cs typeface="Times New Roman" panose="02020603050405020304" pitchFamily="18" charset="0"/>
              </a:rPr>
            </a:br>
            <a:r>
              <a:rPr lang="ru-RU" b="0" i="0" dirty="0">
                <a:solidFill>
                  <a:srgbClr val="FFFFFF"/>
                </a:solidFill>
                <a:effectLst/>
                <a:latin typeface="Times New Roman" panose="02020603050405020304" pitchFamily="18" charset="0"/>
                <a:cs typeface="Times New Roman" panose="02020603050405020304" pitchFamily="18" charset="0"/>
              </a:rPr>
              <a:t>на Дальнем Востоке и в Арктике</a:t>
            </a:r>
            <a:br>
              <a:rPr lang="ru-RU" dirty="0">
                <a:latin typeface="Times New Roman" panose="02020603050405020304" pitchFamily="18" charset="0"/>
                <a:cs typeface="Times New Roman" panose="02020603050405020304" pitchFamily="18" charset="0"/>
              </a:rPr>
            </a:br>
            <a:r>
              <a:rPr lang="ru-RU" b="0" i="0" u="sng" dirty="0">
                <a:solidFill>
                  <a:schemeClr val="bg1"/>
                </a:solidFill>
                <a:effectLst/>
                <a:latin typeface="Times New Roman" panose="02020603050405020304" pitchFamily="18" charset="0"/>
                <a:cs typeface="Times New Roman" panose="02020603050405020304" pitchFamily="18" charset="0"/>
                <a:hlinkClick r:id="rId6">
                  <a:extLst>
                    <a:ext uri="{A12FA001-AC4F-418D-AE19-62706E023703}">
                      <ahyp:hlinkClr xmlns:ahyp="http://schemas.microsoft.com/office/drawing/2018/hyperlinkcolor" val="tx"/>
                    </a:ext>
                  </a:extLst>
                </a:hlinkClick>
              </a:rPr>
              <a:t>+7 (423) 222-55-58</a:t>
            </a:r>
            <a:endParaRPr lang="ru-RU" b="0" i="0" u="sng" dirty="0">
              <a:solidFill>
                <a:schemeClr val="bg1"/>
              </a:solidFill>
              <a:effectLst/>
              <a:latin typeface="Times New Roman" panose="02020603050405020304" pitchFamily="18" charset="0"/>
              <a:cs typeface="Times New Roman" panose="02020603050405020304" pitchFamily="18" charset="0"/>
            </a:endParaRPr>
          </a:p>
          <a:p>
            <a:pPr>
              <a:lnSpc>
                <a:spcPct val="90000"/>
              </a:lnSpc>
            </a:pPr>
            <a:endParaRPr lang="ru-RU" sz="2400" dirty="0">
              <a:solidFill>
                <a:schemeClr val="bg1"/>
              </a:solidFill>
              <a:latin typeface="Times New Roman" panose="02020603050405020304" pitchFamily="18" charset="0"/>
              <a:cs typeface="Times New Roman" panose="02020603050405020304" pitchFamily="18" charset="0"/>
            </a:endParaRPr>
          </a:p>
          <a:p>
            <a:pPr>
              <a:lnSpc>
                <a:spcPct val="90000"/>
              </a:lnSpc>
            </a:pPr>
            <a:r>
              <a:rPr lang="ru-RU" sz="2400" b="1" i="0" u="none" strike="noStrike" dirty="0">
                <a:solidFill>
                  <a:srgbClr val="FFC002"/>
                </a:solidFill>
                <a:effectLst/>
                <a:latin typeface="Times New Roman" panose="02020603050405020304" pitchFamily="18" charset="0"/>
                <a:cs typeface="Times New Roman" panose="02020603050405020304" pitchFamily="18" charset="0"/>
              </a:rPr>
              <a:t>ДЗО «КРДВ Амурская» </a:t>
            </a:r>
          </a:p>
          <a:p>
            <a:pPr>
              <a:lnSpc>
                <a:spcPct val="90000"/>
              </a:lnSpc>
            </a:pPr>
            <a:endParaRPr lang="ru-RU" sz="2400" b="0" i="0" u="none" strike="noStrike" dirty="0">
              <a:solidFill>
                <a:schemeClr val="bg1"/>
              </a:solidFill>
              <a:effectLst/>
              <a:latin typeface="Times New Roman" panose="02020603050405020304" pitchFamily="18" charset="0"/>
              <a:cs typeface="Times New Roman" panose="02020603050405020304" pitchFamily="18" charset="0"/>
            </a:endParaRPr>
          </a:p>
          <a:p>
            <a:pPr>
              <a:lnSpc>
                <a:spcPct val="90000"/>
              </a:lnSpc>
            </a:pPr>
            <a:r>
              <a:rPr lang="ru-RU" b="0" i="0" u="none" strike="noStrike" dirty="0">
                <a:solidFill>
                  <a:schemeClr val="bg1"/>
                </a:solidFill>
                <a:effectLst/>
                <a:latin typeface="Times New Roman" panose="02020603050405020304" pitchFamily="18" charset="0"/>
                <a:cs typeface="Times New Roman" panose="02020603050405020304" pitchFamily="18" charset="0"/>
              </a:rPr>
              <a:t>Амурская область, </a:t>
            </a:r>
            <a:r>
              <a:rPr lang="ru-RU" b="0" i="0" u="none" strike="noStrike" dirty="0" err="1">
                <a:solidFill>
                  <a:schemeClr val="bg1"/>
                </a:solidFill>
                <a:effectLst/>
                <a:latin typeface="Times New Roman" panose="02020603050405020304" pitchFamily="18" charset="0"/>
                <a:cs typeface="Times New Roman" panose="02020603050405020304" pitchFamily="18" charset="0"/>
              </a:rPr>
              <a:t>г.Благовещенск</a:t>
            </a:r>
            <a:r>
              <a:rPr lang="ru-RU" b="0" i="0" u="none" strike="noStrike" dirty="0">
                <a:solidFill>
                  <a:schemeClr val="bg1"/>
                </a:solidFill>
                <a:effectLst/>
                <a:latin typeface="Times New Roman" panose="02020603050405020304" pitchFamily="18" charset="0"/>
                <a:cs typeface="Times New Roman" panose="02020603050405020304" pitchFamily="18" charset="0"/>
              </a:rPr>
              <a:t>, ул. Амурская, 38, </a:t>
            </a:r>
          </a:p>
          <a:p>
            <a:pPr>
              <a:lnSpc>
                <a:spcPct val="90000"/>
              </a:lnSpc>
            </a:pPr>
            <a:r>
              <a:rPr lang="ru-RU" b="0" i="0" u="none" strike="noStrike" dirty="0" err="1">
                <a:solidFill>
                  <a:schemeClr val="bg1"/>
                </a:solidFill>
                <a:effectLst/>
                <a:latin typeface="Times New Roman" panose="02020603050405020304" pitchFamily="18" charset="0"/>
                <a:cs typeface="Times New Roman" panose="02020603050405020304" pitchFamily="18" charset="0"/>
              </a:rPr>
              <a:t>каб</a:t>
            </a:r>
            <a:r>
              <a:rPr lang="ru-RU" b="0" i="0" u="none" strike="noStrike" dirty="0">
                <a:solidFill>
                  <a:schemeClr val="bg1"/>
                </a:solidFill>
                <a:effectLst/>
                <a:latin typeface="Times New Roman" panose="02020603050405020304" pitchFamily="18" charset="0"/>
                <a:cs typeface="Times New Roman" panose="02020603050405020304" pitchFamily="18" charset="0"/>
              </a:rPr>
              <a:t>. 313-316</a:t>
            </a:r>
          </a:p>
          <a:p>
            <a:pPr>
              <a:lnSpc>
                <a:spcPct val="90000"/>
              </a:lnSpc>
            </a:pPr>
            <a:r>
              <a:rPr lang="ru-RU" dirty="0">
                <a:solidFill>
                  <a:schemeClr val="bg1"/>
                </a:solidFill>
                <a:latin typeface="Times New Roman" panose="02020603050405020304" pitchFamily="18" charset="0"/>
                <a:ea typeface="Arial"/>
                <a:cs typeface="Times New Roman" panose="02020603050405020304" pitchFamily="18" charset="0"/>
                <a:sym typeface="Arial"/>
              </a:rPr>
              <a:t>Тел. </a:t>
            </a:r>
            <a:r>
              <a:rPr lang="ru-RU" b="0" i="0" u="none" strike="noStrike" dirty="0">
                <a:solidFill>
                  <a:schemeClr val="bg1"/>
                </a:solidFill>
                <a:effectLst/>
                <a:latin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8 </a:t>
            </a:r>
            <a:r>
              <a:rPr lang="en-US" b="0" i="0" u="none" strike="noStrike" dirty="0">
                <a:solidFill>
                  <a:schemeClr val="bg1"/>
                </a:solidFill>
                <a:effectLst/>
                <a:latin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914-610-01-21</a:t>
            </a:r>
            <a:endParaRPr lang="ru-RU" b="0" i="0" u="none" strike="noStrike" dirty="0">
              <a:solidFill>
                <a:schemeClr val="bg1"/>
              </a:solidFill>
              <a:effectLst/>
              <a:latin typeface="Times New Roman" panose="02020603050405020304" pitchFamily="18" charset="0"/>
              <a:cs typeface="Times New Roman" panose="02020603050405020304" pitchFamily="18" charset="0"/>
            </a:endParaRPr>
          </a:p>
          <a:p>
            <a:pPr>
              <a:lnSpc>
                <a:spcPct val="90000"/>
              </a:lnSpc>
            </a:pPr>
            <a:r>
              <a:rPr lang="ru-RU" dirty="0" err="1">
                <a:solidFill>
                  <a:schemeClr val="bg1"/>
                </a:solidFill>
                <a:latin typeface="Times New Roman" panose="02020603050405020304" pitchFamily="18" charset="0"/>
                <a:cs typeface="Times New Roman" panose="02020603050405020304" pitchFamily="18" charset="0"/>
              </a:rPr>
              <a:t>Эл.почта</a:t>
            </a:r>
            <a:r>
              <a:rPr lang="ru-RU" dirty="0">
                <a:solidFill>
                  <a:schemeClr val="bg1"/>
                </a:solidFill>
                <a:latin typeface="Times New Roman" panose="02020603050405020304" pitchFamily="18" charset="0"/>
                <a:cs typeface="Times New Roman" panose="02020603050405020304" pitchFamily="18" charset="0"/>
              </a:rPr>
              <a:t>: </a:t>
            </a:r>
            <a:r>
              <a:rPr lang="en-US">
                <a:solidFill>
                  <a:schemeClr val="bg1"/>
                </a:solidFill>
                <a:latin typeface="Times New Roman" panose="02020603050405020304" pitchFamily="18" charset="0"/>
                <a:cs typeface="Times New Roman" panose="02020603050405020304" pitchFamily="18" charset="0"/>
              </a:rPr>
              <a:t>info.</a:t>
            </a:r>
            <a:r>
              <a:rPr lang="en-US" dirty="0" err="1">
                <a:solidFill>
                  <a:schemeClr val="bg1"/>
                </a:solidFill>
                <a:latin typeface="Times New Roman" panose="02020603050405020304" pitchFamily="18" charset="0"/>
                <a:cs typeface="Times New Roman" panose="02020603050405020304" pitchFamily="18" charset="0"/>
              </a:rPr>
              <a:t>amurskaya</a:t>
            </a:r>
            <a:r>
              <a:rPr lang="en-US" dirty="0">
                <a:solidFill>
                  <a:schemeClr val="bg1"/>
                </a:solidFill>
                <a:latin typeface="Times New Roman" panose="02020603050405020304" pitchFamily="18" charset="0"/>
                <a:cs typeface="Times New Roman" panose="02020603050405020304" pitchFamily="18" charset="0"/>
              </a:rPr>
              <a:t>@</a:t>
            </a:r>
            <a:r>
              <a:rPr lang="ru-RU" dirty="0">
                <a:solidFill>
                  <a:schemeClr val="bg1"/>
                </a:solidFill>
                <a:latin typeface="Times New Roman" panose="02020603050405020304" pitchFamily="18" charset="0"/>
                <a:ea typeface="Arial"/>
                <a:cs typeface="Times New Roman" panose="02020603050405020304" pitchFamily="18" charset="0"/>
                <a:sym typeface="Arial"/>
                <a:hlinkClick r:id="rId3">
                  <a:extLst>
                    <a:ext uri="{A12FA001-AC4F-418D-AE19-62706E023703}">
                      <ahyp:hlinkClr xmlns:ahyp="http://schemas.microsoft.com/office/drawing/2018/hyperlinkcolor" val="tx"/>
                    </a:ext>
                  </a:extLst>
                </a:hlinkClick>
              </a:rPr>
              <a:t>erdc.ru</a:t>
            </a:r>
            <a:endParaRPr lang="ru-RU" dirty="0">
              <a:solidFill>
                <a:schemeClr val="bg1"/>
              </a:solidFill>
              <a:latin typeface="Times New Roman" panose="02020603050405020304" pitchFamily="18" charset="0"/>
              <a:cs typeface="Times New Roman" panose="02020603050405020304" pitchFamily="18" charset="0"/>
            </a:endParaRPr>
          </a:p>
          <a:p>
            <a:pPr>
              <a:lnSpc>
                <a:spcPct val="90000"/>
              </a:lnSpc>
            </a:pPr>
            <a:endParaRPr sz="1400" dirty="0">
              <a:solidFill>
                <a:schemeClr val="bg1"/>
              </a:solidFill>
              <a:latin typeface="Arial"/>
              <a:ea typeface="Arial"/>
              <a:cs typeface="Arial"/>
              <a:sym typeface="Arial"/>
            </a:endParaRPr>
          </a:p>
        </p:txBody>
      </p:sp>
      <p:pic>
        <p:nvPicPr>
          <p:cNvPr id="9" name="Рисунок 8">
            <a:extLst>
              <a:ext uri="{FF2B5EF4-FFF2-40B4-BE49-F238E27FC236}">
                <a16:creationId xmlns:a16="http://schemas.microsoft.com/office/drawing/2014/main" id="{BA5776BE-208A-7AAB-3DE7-8BF18A28E78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888300" y="588695"/>
            <a:ext cx="3548732" cy="531614"/>
          </a:xfrm>
          <a:prstGeom prst="rect">
            <a:avLst/>
          </a:prstGeom>
        </p:spPr>
      </p:pic>
    </p:spTree>
    <p:extLst>
      <p:ext uri="{BB962C8B-B14F-4D97-AF65-F5344CB8AC3E}">
        <p14:creationId xmlns:p14="http://schemas.microsoft.com/office/powerpoint/2010/main" val="12448240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PRESENTATIONDONOTDELETE" val="&lt;?xml version=&quot;1.0&quot; encoding=&quot;UTF-16&quot; standalone=&quot;yes&quot;?&gt;&lt;root reqver=&quot;23045&quot;&gt;&lt;version val=&quot;24188&quot;/&gt;&lt;CPresentation id=&quot;1&quot;&gt;&lt;m_precDefaultNumber&gt;&lt;m_bNumberIsYear val=&quot;1&quot;/&gt;&lt;m_chMinusSymbol&gt;-&lt;/m_chMinusSymbol&gt;&lt;m_chDecimalSymbol17909&gt;.&lt;/m_chDecimalSymbol17909&gt;&lt;m_nGroupingDigits17909 val=&quot;3&quot;/&gt;&lt;m_chGroupingSymbol17909&gt;,&lt;/m_chGroupingSymbol17909&gt;&lt;m_yearfmt&gt;&lt;begin val=&quot;0&quot;/&gt;&lt;end val=&quot;4&quot;/&gt;&lt;/m_yearfmt&gt;&lt;/m_precDefaultNumber&gt;&lt;m_precDefaultPercent&gt;&lt;m_bNumberIsYear val=&quot;1&quot;/&gt;&lt;m_chMinusSymbol&gt;-&lt;/m_chMinusSymbol&gt;&lt;m_nDecimalDigits17909 val=&quot;0&quot;/&gt;&lt;m_chDecimalSymbol17909&gt;.&lt;/m_chDecimalSymbol17909&gt;&lt;m_nGroupingDigits17909 val=&quot;3&quot;/&gt;&lt;m_chGroupingSymbol17909&gt;,&lt;/m_chGroupingSymbol17909&gt;&lt;m_strSuffix17909&gt;%&lt;/m_strSuffix17909&gt;&lt;m_yearfmt&gt;&lt;begin val=&quot;0&quot;/&gt;&lt;end val=&quot;4&quot;/&gt;&lt;/m_yearfmt&gt;&lt;/m_precDefaultPercent&gt;&lt;m_precDefaultDate&gt;&lt;m_bNumberIsYear val=&quot;0&quot;/&gt;&lt;m_strFormatTime&gt;%#m/%#d/%Y&lt;/m_strFormatTime&gt;&lt;m_yearfmt&gt;&lt;begin val=&quot;0&quot;/&gt;&lt;end val=&quot;0&quot;/&gt;&lt;/m_yearfmt&gt;&lt;/m_precDefaultDate&gt;&lt;m_precDefaultYear&gt;&lt;m_yearfmt&gt;&lt;begin val=&quot;0&quot;/&gt;&lt;end val=&quot;4&quot;/&gt;&lt;/m_yearfmt&gt;&lt;/m_precDefaultYear&gt;&lt;m_precDefaultQuarter&gt;&lt;m_yearfmt&gt;&lt;begin val=&quot;0&quot;/&gt;&lt;end val=&quot;4&quot;/&gt;&lt;/m_yearfmt&gt;&lt;/m_precDefaultQuarter&gt;&lt;m_precDefaultMonth&gt;&lt;m_yearfmt&gt;&lt;begin val=&quot;0&quot;/&gt;&lt;end val=&quot;4&quot;/&gt;&lt;/m_yearfmt&gt;&lt;/m_precDefaultMonth&gt;&lt;m_precDefaultWeek&gt;&lt;m_yearfmt&gt;&lt;begin val=&quot;0&quot;/&gt;&lt;end val=&quot;4&quot;/&gt;&lt;/m_yearfmt&gt;&lt;/m_precDefaultWeek&gt;&lt;m_precDefaultDay&gt;&lt;m_yearfmt&gt;&lt;begin val=&quot;0&quot;/&gt;&lt;end val=&quot;4&quot;/&gt;&lt;/m_yearfmt&gt;&lt;/m_precDefaultDay&gt;&lt;m_mruColor&gt;&lt;m_vecMRU length=&quot;0&quot;/&gt;&lt;/m_mruColor&gt;&lt;m_eweekdayFirstOfWeek val=&quot;1&quot;/&gt;&lt;m_eweekdayFirstOfWorkweek val=&quot;2&quot;/&gt;&lt;m_eweekdayFirstOfWeekend val=&quot;7&quot;/&gt;&lt;/CPresentation&gt;&lt;/root&gt;"/>
  <p:tag name="EE4P_MASTERWIZARD_DRAFT" val="0"/>
  <p:tag name="EE4P_LANGUAGE_ID" val="1033"/>
  <p:tag name="EE4P_STYLE_NAME" val="FEDF Far East Grid 16:9"/>
  <p:tag name="EE4P_AGENDAWIZARD" val="&lt;ee4p&gt;&lt;layouts&gt;&lt;layout name=&quot;Section Header&quot; id=&quot;227_1-1&quot;&gt;&lt;standard&gt;&lt;textframe horizontalAnchor=&quot;1&quot; marginBottom=&quot;0&quot; marginLeft=&quot;0&quot; marginRight=&quot;0&quot; marginTop=&quot;0&quot; orientation=&quot;1&quot; verticalAnchor=&quot;1&quot; /&gt;&lt;font name=&quot;Arial&quot; bold=&quot;0&quot; italic=&quot;0&quot; color=&quot;#ffffff&quot; /&gt;&lt;paragraphformat firstLineIndent=&quot;0&quot; leftIndent=&quot;0&quot; rightIndent=&quot;0&quot; lineRuleBefore=&quot;&quot; lineRuleWithin=&quot;&quot; lineRuleAfter=&quot;&quot; spaceBefore=&quot;&quot; spaceWithin=&quot;&quot; spaceAfter=&quot;&quot; /&gt;&lt;fill visible=&quot;0&quot; /&gt;&lt;line visible=&quot;0&quot; /&gt;&lt;bulletformat visible=&quot;0&quot; /&gt;&lt;/standard&gt;&lt;agenda name=&quot;&quot; title=&quot;&quot; subtitle=&quot;&quot; sizingModeId=&quot;1&quot; fontSize=&quot;24&quot; fontSizeAuto=&quot;1&quot; startTime=&quot;540&quot; timeFormatId=&quot;1&quot; startItemNo=&quot;1&quot; createSingleAgendaSlide=&quot;1&quot; createSeparatingSlides=&quot;1&quot; createBackupSlide=&quot;1&quot; /&gt;&lt;columns&gt;&lt;column field=&quot;itemno&quot; label=&quot;No.&quot; checked=&quot;0&quot; leftSpacing=&quot;0&quot; rightSpacing=&quot;0&quot; dock=&quot;1&quot; fixedWidth=&quot;51.87527&quot; /&gt;&lt;column field=&quot;topic&quot; label=&quot;Topic&quot; leftSpacing=&quot;0&quot; rightDistribute=&quot;1&quot; dock=&quot;1&quot; /&gt;&lt;column field=&quot;responsible&quot; label=&quot;Responsible&quot; visible=&quot;0&quot; checked=&quot;0&quot; leftSpacing=&quot;10&quot; rightDistribute=&quot;1&quot; dock=&quot;1&quot; /&gt;&lt;column field=&quot;freecolumn&quot; label=&quot;&quot; visible=&quot;0&quot; checked=&quot;0&quot; leftSpacing=&quot;10&quot; rightDistribute=&quot;1&quot; dock=&quot;1&quot; /&gt;&lt;column field=&quot;timeslot&quot; label=&quot;Time Slot&quot; visible=&quot;1&quot; checked=&quot;0&quot; leftSpacing=&quot;34&quot; rightSpacing=&quot;0&quot; dock=&quot;2&quot; /&gt;&lt;column field=&quot;pageno&quot; label=&quot;Page No.&quot; visible=&quot;0&quot; checked=&quot;0&quot; leftSpacing=&quot;34&quot; rightSpacing=&quot;0&quot; dock=&quot;2&quot; /&gt;&lt;/columns&gt;&lt;position left=&quot;395.4111&quot; top=&quot;116.9109&quot; width=&quot;515.0769&quot; height=&quot;345.2203&quot; /&gt;&lt;!--&#10;      &lt;subtitle&gt;&#10;      &#10;        &lt;position left=&quot;197.597&quot; top=&quot;369.3848&quot; width=&quot;123.634&quot; height=&quot;115.6044&quot; autoshape=&quot;1&quot; rotation=&quot;0&quot; /&gt;&#10;        &lt;line visible=&quot;1&quot; weight=&quot;0.75&quot; style=&quot;1&quot; dashStyle=&quot;1&quot; foreColor=&quot;14&quot; /&gt;&#10;        &lt;fill visible=&quot;0&quot; /&gt;&#10;        &lt;textframe horizontalAnchor=&quot;1&quot; verticalAnchor=&quot;1&quot; orientation=&quot;1&quot; wordWrap=&quot;1&quot; autoSize=&quot;0&quot; marginLeft=&quot;8.503937&quot; marginRight=&quot;0&quot; marginTop=&quot;14.17323&quot; marginBottom=&quot;0&quot; /&gt;&#10;        &lt;paragraphformat alignment=&quot;1&quot; lineRuleBefore=&quot;0&quot; lineRuleWithin=&quot;1&quot; lineRuleAfter=&quot;0&quot; spaceBefore=&quot;0&quot; spaceWithin=&quot;0.95&quot; spaceAfter=&quot;0&quot; /&gt;&#10;        &lt;font name=&quot;Trebuchet MS&quot; size=&quot;10&quot; bold=&quot;0&quot; italic=&quot;0&quot; underlineStyle=&quot;0&quot; color=&quot;#ffffff&quot; spacing=&quot;0&quot; kerning=&quot;12&quot; /&gt;&#10;      &#10;      &lt;/subtitle&gt;&#10;      --&gt;&lt;settings allowedSizingModeIds=&quot;1|2&quot; allowedFontSizes=&quot;8|9|10.5|11|12|14|16|18|20|22|24&quot; allowedTimeFormatIds=&quot;1|2|3&quot; slideLayout=&quot;11&quot; customLayoutName=&quot;Blank blue|Presentation¦Blank blue&quot; customLayoutIndex=&quot;&quot; showBreak=&quot;0&quot; singleAgendaSlideSelected=&quot;0&quot; backupSlideTitle=&quot;Unused Slides&quot; topMargin=&quot;0&quot; leftMargin=&quot;0&quot; allowedLevels=&quot;2&quot; itemNoFormats=&quot;{1}¦{1}.{2}¦{3:alphaLC}¦{3:alphaLC}.{4:alphaLC}&quot; customLayoutNameBackup=&quot;Special gray|Presentation¦Special gray&quot; titlePrompt=&quot;Insert Title&quot; namePrompt=&quot;Insert Date&quot; /&gt;&lt;cases&gt;&lt;case level=&quot;1&quot; single=&quot;1&quot; break=&quot;0&quot; topMinSpacing=&quot;5&quot; topMaxSpacing=&quot;15&quot; bottomMinSpacing=&quot;0&quot; bottomMaxSpacing=&quot;0&quot;&gt;&lt;element field=&quot;topic&quot; type=&quot;autoshape&quot; autoShapeType=&quot;1&quot;&gt;&lt;paragraphformat alignment=&quot;1&quot; lineRuleBefore=&quot;0&quot; lineRuleWithin=&quot;1&quot; lineRuleAfter=&quot;0&quot; spaceBefore=&quot;6&quot; spaceWithin=&quot;1.1&quot; spaceAfter=&quot;3&quot; /&gt;&lt;textframe marginLeft=&quot;0&quot; /&gt;&lt;/element&gt;&lt;element field=&quot;responsible&quot; type=&quot;autoshape&quot; autoShapeType=&quot;1&quot;&gt;&lt;paragraphformat alignment=&quot;1&quot; lineRuleBefore=&quot;0&quot; lineRuleWithin=&quot;1&quot; lineRuleAfter=&quot;0&quot; spaceBefore=&quot;6&quot; spaceWithin=&quot;1.1&quot; spaceAfter=&quot;3&quot; /&gt;&lt;/element&gt;&lt;element field=&quot;freecolumn&quot; type=&quot;autoshape&quot; autoShapeType=&quot;1&quot;&gt;&lt;paragraphformat alignment=&quot;1&quot; lineRuleBefore=&quot;0&quot; lineRuleWithin=&quot;1&quot; lineRuleAfter=&quot;0&quot; spaceBefore=&quot;6&quot; spaceWithin=&quot;1.1&quot; spaceAfter=&quot;3&quot; /&gt;&lt;/element&gt;&lt;element field=&quot;timeslot&quot; type=&quot;autoshape&quot; autoShapeType=&quot;1&quot;&gt;&lt;paragraphformat alignment=&quot;1&quot; lineRuleBefore=&quot;0&quot; lineRuleWithin=&quot;1&quot; lineRuleAfter=&quot;0&quot; spaceBefore=&quot;6&quot; spaceWithin=&quot;1.1&quot; spaceAfter=&quot;3&quot; /&gt;&lt;/element&gt;&lt;element field=&quot;pageno&quot; type=&quot;autoshape&quot; autoShapeType=&quot;1&quot;&gt;&lt;paragraphformat alignment=&quot;3&quot; /&gt;&lt;/element&gt;&lt;/case&gt;&lt;case level=&quot;2&quot; single=&quot;1&quot; break=&quot;0&quot; topMinSpacing=&quot;4&quot; topMaxSpacing=&quot;4&quot; bottomMinSpacing=&quot;0&quot; bottomMaxSpacing=&quot;0&quot;&gt;&lt;element field=&quot;topic&quot; type=&quot;autoshape&quot; autoShapeType=&quot;1&quot;&gt;&lt;paragraphformat alignment=&quot;1&quot; lineRuleBefore=&quot;0&quot; lineRuleWithin=&quot;1&quot; lineRuleAfter=&quot;0&quot; spaceBefore=&quot;6&quot; spaceWithin=&quot;1.1&quot; spaceAfter=&quot;3&quot; /&gt;&lt;textframe marginLeft=&quot;0&quot; /&gt;&lt;font relativeSize=&quot;0.75&quot; /&gt;&lt;/element&gt;&lt;element field=&quot;responsible&quot; type=&quot;autoshape&quot; autoShapeType=&quot;1&quot;&gt;&lt;paragraphformat alignment=&quot;1&quot; lineRuleBefore=&quot;0&quot; lineRuleWithin=&quot;1&quot; lineRuleAfter=&quot;0&quot; spaceBefore=&quot;6&quot; spaceWithin=&quot;1.1&quot; spaceAfter=&quot;3&quot; /&gt;&lt;font relativeSize=&quot;0.75&quot; /&gt;&lt;/element&gt;&lt;element field=&quot;freecolumn&quot; type=&quot;autoshape&quot; autoShapeType=&quot;1&quot;&gt;&lt;paragraphformat alignment=&quot;1&quot; lineRuleBefore=&quot;0&quot; lineRuleWithin=&quot;1&quot; lineRuleAfter=&quot;0&quot; spaceBefore=&quot;6&quot; spaceWithin=&quot;1.1&quot; spaceAfter=&quot;3&quot; /&gt;&lt;font relativeSize=&quot;0.75&quot; /&gt;&lt;/element&gt;&lt;element field=&quot;timeslot&quot; type=&quot;autoshape&quot; autoShapeType=&quot;1&quot;&gt;&lt;paragraphformat alignment=&quot;1&quot; lineRuleBefore=&quot;0&quot; lineRuleWithin=&quot;1&quot; lineRuleAfter=&quot;0&quot; spaceBefore=&quot;6&quot; spaceWithin=&quot;1.1&quot; spaceAfter=&quot;3&quot; /&gt;&lt;font relativeSize=&quot;0.75&quot; /&gt;&lt;/element&gt;&lt;element field=&quot;pageno&quot; type=&quot;autoshape&quot; autoShapeType=&quot;1&quot;&gt;&lt;paragraphformat alignment=&quot;3&quot; /&gt;&lt;font relativeSize=&quot;0.75&quot; /&gt;&lt;/element&gt;&lt;/case&gt;&lt;/cases&gt;&lt;elements&gt;&lt;element type=&quot;autoshape&quot; autoShapeType=&quot;1&quot; value=&quot;%agendaTitle%&quot; slideType=&quot;1&quot;&gt;&lt;position left=&quot;-345.68251&quot; top=&quot;-45.376146&quot; width=&quot;271.5024&quot; height=&quot;274.7323&quot; autoshape=&quot;1&quot; rotation=&quot;0&quot; /&gt;&lt;line visible=&quot;1&quot; weight=&quot;0.75&quot; style=&quot;1&quot; dashStyle=&quot;1&quot; foreColor=&quot;#ffffff&quot; /&gt;&lt;fill visible=&quot;0&quot; /&gt;&lt;textframe horizontalAnchor=&quot;1&quot; verticalAnchor=&quot;1&quot; orientation=&quot;1&quot; wordWrap=&quot;1&quot; autoSize=&quot;0&quot; marginLeft=&quot;0&quot; marginRight=&quot;0&quot; marginTop=&quot;19.84252&quot; marginBottom=&quot;0&quot; /&gt;&lt;paragraphformat alignment=&quot;2&quot; lineRuleBefore=&quot;0&quot; lineRuleWithin=&quot;1&quot; lineRuleAfter=&quot;0&quot; spaceBefore=&quot;0&quot; spaceWithin=&quot;0.95&quot; spaceAfter=&quot;0&quot; /&gt;&lt;font name=&quot;Arial&quot; size=&quot;54&quot; bold=&quot;0&quot; italic=&quot;0&quot; underlineStyle=&quot;0&quot; color=&quot;#ffffff&quot; spacing=&quot;0&quot; kerning=&quot;12&quot; /&gt;&lt;/element&gt;&lt;element type=&quot;autoshape&quot; autoShapeType=&quot;1&quot; value=&quot;%agendaName%&quot; slideType=&quot;1&quot;&gt;&lt;position left=&quot;-197.81411&quot; top=&quot;252.473934&quot; width=&quot;123.634&quot; height=&quot;115.6044&quot; autoshape=&quot;1&quot; rotation=&quot;0&quot; /&gt;&lt;line visible=&quot;1&quot; weight=&quot;0.75&quot; style=&quot;1&quot; dashStyle=&quot;1&quot; foreColor=&quot;#ffffff&quot; /&gt;&lt;fill visible=&quot;0&quot; /&gt;&lt;textframe horizontalAnchor=&quot;1&quot; verticalAnchor=&quot;1&quot; orientation=&quot;1&quot; wordWrap=&quot;1&quot; autoSize=&quot;0&quot; marginLeft=&quot;8.503937&quot; marginRight=&quot;0&quot; marginTop=&quot;14.17323&quot; marginBottom=&quot;0&quot; /&gt;&lt;paragraphformat alignment=&quot;1&quot; lineRuleBefore=&quot;0&quot; lineRuleWithin=&quot;1&quot; lineRuleAfter=&quot;0&quot; spaceBefore=&quot;0&quot; spaceWithin=&quot;0.95&quot; spaceAfter=&quot;0&quot; /&gt;&lt;font name=&quot;Arial&quot; size=&quot;10&quot; bold=&quot;0&quot; italic=&quot;0&quot; underlineStyle=&quot;0&quot; color=&quot;#ffffff&quot; spacing=&quot;0&quot; kerning=&quot;12&quot; /&gt;&lt;/element&gt;&lt;element type=&quot;autoshape&quot; autoShapeType=&quot;1&quot; value=&quot;&quot; slideType=&quot;1&quot;&gt;&lt;position left=&quot;-286.10831&quot; top=&quot;252.473934&quot; width=&quot;73.17614&quot; height=&quot;78.41528&quot; autoshape=&quot;1&quot; rotation=&quot;0&quot; /&gt;&lt;line visible=&quot;1&quot; weight=&quot;0.75&quot; style=&quot;1&quot; dashStyle=&quot;1&quot; foreColor=&quot;#ffffff&quot; /&gt;&lt;fill visible=&quot;0&quot; /&gt;&lt;/element&gt;&lt;element type=&quot;autoshape&quot; autoShapeType=&quot;1&quot; value=&quot;&quot; slideType=&quot;2&quot;&gt;&lt;position left=&quot;-294.2502816&quot; top=&quot;-4.4596064&quot; width=&quot;74.61984&quot; height=&quot;74.61984&quot; autoshape=&quot;1&quot; rotation=&quot;0&quot; /&gt;&lt;line visible=&quot;1&quot; weight=&quot;0.75&quot; style=&quot;1&quot; dashStyle=&quot;1&quot; foreColor=&quot;#ffffff&quot; /&gt;&lt;fill visible=&quot;0&quot; /&gt;&lt;/element&gt;&lt;element type=&quot;autoshape&quot; autoShapeType=&quot;1&quot; value=&quot;%topic%&quot; slideType=&quot;2&quot;&gt;&lt;position left=&quot;-294.2502816&quot; top=&quot;93.1711075&quot; width=&quot;758.6493&quot; height=&quot;252.2583&quot; autoshape=&quot;1&quot; rotation=&quot;0&quot; /&gt;&lt;line visible=&quot;1&quot; weight=&quot;0.75&quot; style=&quot;1&quot; dashStyle=&quot;1&quot; foreColor=&quot;#ffffff&quot; /&gt;&lt;fill visible=&quot;0&quot; /&gt;&lt;textframe horizontalAnchor=&quot;1&quot; verticalAnchor=&quot;4&quot; orientation=&quot;1&quot; wordWrap=&quot;1&quot; autoSize=&quot;0&quot; marginLeft=&quot;21.6&quot; marginRight=&quot;21.6&quot; marginTop=&quot;21.6&quot; marginBottom=&quot;10.8&quot; /&gt;&lt;paragraphformat alignment=&quot;1&quot; lineRuleBefore=&quot;0&quot; lineRuleWithin=&quot;0&quot; lineRuleAfter=&quot;0&quot; spaceBefore=&quot;0&quot; spaceWithin=&quot;60&quot; spaceAfter=&quot;0&quot; /&gt;&lt;font name=&quot;Arial&quot; size=&quot;54&quot; bold=&quot;0&quot; italic=&quot;0&quot; underlineStyle=&quot;0&quot; color=&quot;#ffffff&quot; spacing=&quot;0&quot; kerning=&quot;12&quot; /&gt;&lt;/element&gt;&lt;/elements&gt;&lt;/layout&gt;&lt;/layouts&gt;&lt;contents&gt;&lt;agenda name=&quot;&quot; title=&quot;&quot; subtitle=&quot;&quot; sizingModeId=&quot;1&quot; fontSize=&quot;24&quot; fontSizeAuto=&quot;1&quot; startTime=&quot;540&quot; timeFormatId=&quot;1&quot; startItemNo=&quot;1&quot; createSingleAgendaSlide=&quot;1&quot; createSeparatingSlides=&quot;1&quot; createBackupSlide=&quot;1&quot; layoutId=&quot;227_1-1&quot; hideSeparatingSlides=&quot;0&quot; createSections=&quot;0&quot;&gt;&lt;columns&gt;&lt;column field=&quot;itemno&quot; label=&quot;No.&quot; checked=&quot;0&quot; leftSpacing=&quot;0&quot; rightSpacing=&quot;0&quot; dock=&quot;1&quot; fixedWidth=&quot;51.87527&quot; /&gt;&lt;column field=&quot;topic&quot; label=&quot;Topic&quot; leftSpacing=&quot;0&quot; rightDistribute=&quot;1&quot; dock=&quot;1&quot; /&gt;&lt;column field=&quot;responsible&quot; label=&quot;Responsible&quot; visible=&quot;0&quot; checked=&quot;0&quot; leftSpacing=&quot;10&quot; rightDistribute=&quot;1&quot; dock=&quot;1&quot; /&gt;&lt;column field=&quot;freecolumn&quot; label=&quot;&quot; visible=&quot;0&quot; checked=&quot;0&quot; leftSpacing=&quot;10&quot; rightDistribute=&quot;1&quot; dock=&quot;1&quot; /&gt;&lt;column field=&quot;timeslot&quot; label=&quot;Time Slot&quot; visible=&quot;1&quot; checked=&quot;0&quot; leftSpacing=&quot;34&quot; rightSpacing=&quot;0&quot; dock=&quot;2&quot; /&gt;&lt;column field=&quot;pageno&quot; label=&quot;Page No.&quot; visible=&quot;0&quot; checked=&quot;0&quot; leftSpacing=&quot;34&quot; rightSpacing=&quot;0&quot; dock=&quot;2&quot; /&gt;&lt;/columns&gt;&lt;items /&gt;&lt;/agenda&gt;&lt;/contents&gt;&lt;/ee4p&gt;"/>
  <p:tag name="EE4P_MASTERWIZARD_MARGINS" val="0"/>
  <p:tag name="EE4P_STYLE_ID" val="gO2RZBf2"/>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BsoewqvzQCuw0JBaABfwLg"/>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FhCevmq1QTi.hbjcJa8SAw"/>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Yt2t7gFxTX.ksKJ6f80GPQ"/>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j8wYCldzStObH_eDTxTr.g"/>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BQKwybSONHuWhbnmi9rml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BQKwybSONHuWhbnmi9rmlQ"/>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2_ FEDF Far East Grid 16:9 - 13395">
  <a:themeElements>
    <a:clrScheme name="Custom 28">
      <a:dk1>
        <a:srgbClr val="000000"/>
      </a:dk1>
      <a:lt1>
        <a:srgbClr val="FFFFFF"/>
      </a:lt1>
      <a:dk2>
        <a:srgbClr val="1F497D"/>
      </a:dk2>
      <a:lt2>
        <a:srgbClr val="F2F2F2"/>
      </a:lt2>
      <a:accent1>
        <a:srgbClr val="005FA0"/>
      </a:accent1>
      <a:accent2>
        <a:srgbClr val="007BB4"/>
      </a:accent2>
      <a:accent3>
        <a:srgbClr val="00B0CA"/>
      </a:accent3>
      <a:accent4>
        <a:srgbClr val="87E3FD"/>
      </a:accent4>
      <a:accent5>
        <a:srgbClr val="DC0D15"/>
      </a:accent5>
      <a:accent6>
        <a:srgbClr val="92D050"/>
      </a:accent6>
      <a:hlink>
        <a:srgbClr val="154094"/>
      </a:hlink>
      <a:folHlink>
        <a:srgbClr val="00B9DC"/>
      </a:folHlink>
    </a:clrScheme>
    <a:fontScheme name="Custom 40">
      <a:majorFont>
        <a:latin typeface="Arial"/>
        <a:ea typeface=""/>
        <a:cs typeface=""/>
      </a:majorFont>
      <a:minorFont>
        <a:latin typeface="Arial"/>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E4A8E"/>
        </a:solidFill>
        <a:ln w="9525" cap="rnd" cmpd="sng" algn="ctr">
          <a:noFill/>
          <a:prstDash val="solid"/>
          <a:round/>
          <a:headEnd type="none" w="med" len="med"/>
          <a:tailEnd type="none" w="med" len="med"/>
        </a:ln>
      </a:spPr>
      <a:bodyPr rot="0" spcFirstLastPara="0" vertOverflow="overflow" horzOverflow="overflow" vert="horz" wrap="square" lIns="91440" tIns="45720" rIns="91440" bIns="45720" numCol="1" spcCol="0" rtlCol="0" fromWordArt="0" anchor="ctr" anchorCtr="0" forceAA="0" compatLnSpc="1">
        <a:noAutofit/>
      </a:bodyPr>
      <a:lstStyle>
        <a:defPPr algn="ctr">
          <a:defRPr sz="1200">
            <a:solidFill>
              <a:srgbClr val="FFFFFF"/>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bg1">
              <a:lumMod val="50000"/>
            </a:schemeClr>
          </a:solidFill>
          <a:miter lim="800000"/>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ln w="9525" cap="flat" cmpd="sng" algn="ctr">
          <a:noFill/>
          <a:prstDash val="solid"/>
          <a:round/>
          <a:headEnd type="none" w="med" len="med"/>
          <a:tailEnd type="none" w="med" len="med"/>
        </a:ln>
      </a:spPr>
      <a:bodyPr wrap="square" lIns="0" tIns="0" rIns="0" bIns="0" rtlCol="0" anchor="ctr">
        <a:noAutofit/>
      </a:bodyPr>
      <a:lstStyle>
        <a:defPPr algn="ctr">
          <a:lnSpc>
            <a:spcPct val="90000"/>
          </a:lnSpc>
          <a:spcAft>
            <a:spcPts val="600"/>
          </a:spcAft>
          <a:defRPr sz="1200" dirty="0" err="1" smtClean="0">
            <a:latin typeface="Arial" panose="020B0604020202020204" pitchFamily="34" charset="0"/>
            <a:sym typeface="Arial" panose="020B0604020202020204" pitchFamily="34" charset="0"/>
          </a:defRPr>
        </a:defPPr>
      </a:lstStyle>
    </a:txDef>
  </a:objectDefaults>
  <a:extraClrSchemeLst/>
  <a:custClrLst>
    <a:custClr name="Custom Color">
      <a:srgbClr val="37373A"/>
    </a:custClr>
    <a:custClr name="Custom Color">
      <a:srgbClr val="2E3558"/>
    </a:custClr>
    <a:custClr name="Custom Color">
      <a:srgbClr val="30C1D7"/>
    </a:custClr>
    <a:custClr name="Custom Color">
      <a:srgbClr val="670F31"/>
    </a:custClr>
    <a:custClr name="Custom Color">
      <a:srgbClr val="E71C57"/>
    </a:custClr>
  </a:custClr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BCG 2015">
      <a:dk1>
        <a:srgbClr val="6E6F73"/>
      </a:dk1>
      <a:lt1>
        <a:sysClr val="window" lastClr="FFFFFF"/>
      </a:lt1>
      <a:dk2>
        <a:srgbClr val="2FC77E"/>
      </a:dk2>
      <a:lt2>
        <a:srgbClr val="E7E7E7"/>
      </a:lt2>
      <a:accent1>
        <a:srgbClr val="03522D"/>
      </a:accent1>
      <a:accent2>
        <a:srgbClr val="197A56"/>
      </a:accent2>
      <a:accent3>
        <a:srgbClr val="E3EE37"/>
      </a:accent3>
      <a:accent4>
        <a:srgbClr val="3EAD92"/>
      </a:accent4>
      <a:accent5>
        <a:srgbClr val="6E6F73"/>
      </a:accent5>
      <a:accent6>
        <a:srgbClr val="295E7E"/>
      </a:accent6>
      <a:hlink>
        <a:srgbClr val="2E3558"/>
      </a:hlink>
      <a:folHlink>
        <a:srgbClr val="670F31"/>
      </a:folHlink>
    </a:clrScheme>
    <a:fontScheme name="BCG Trebuchet">
      <a:majorFont>
        <a:latin typeface="Trebuchet MS"/>
        <a:ea typeface=""/>
        <a:cs typeface=""/>
      </a:majorFont>
      <a:minorFont>
        <a:latin typeface="Trebuchet MS"/>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BCG Colors 2015">
      <a:dk1>
        <a:srgbClr val="6E6F73"/>
      </a:dk1>
      <a:lt1>
        <a:sysClr val="window" lastClr="FFFFFF"/>
      </a:lt1>
      <a:dk2>
        <a:srgbClr val="2FC77E"/>
      </a:dk2>
      <a:lt2>
        <a:srgbClr val="E7E7E7"/>
      </a:lt2>
      <a:accent1>
        <a:srgbClr val="03522D"/>
      </a:accent1>
      <a:accent2>
        <a:srgbClr val="197A56"/>
      </a:accent2>
      <a:accent3>
        <a:srgbClr val="E3EE37"/>
      </a:accent3>
      <a:accent4>
        <a:srgbClr val="3EAD92"/>
      </a:accent4>
      <a:accent5>
        <a:srgbClr val="6E6F73"/>
      </a:accent5>
      <a:accent6>
        <a:srgbClr val="295E7E"/>
      </a:accent6>
      <a:hlink>
        <a:srgbClr val="2FC77E"/>
      </a:hlink>
      <a:folHlink>
        <a:srgbClr val="03522D"/>
      </a:folHlink>
    </a:clrScheme>
    <a:fontScheme name="BCG Trebuchet">
      <a:majorFont>
        <a:latin typeface="Trebuchet MS"/>
        <a:ea typeface=""/>
        <a:cs typeface=""/>
      </a:majorFont>
      <a:minorFont>
        <a:latin typeface="Trebuchet MS"/>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1626</TotalTime>
  <Words>717</Words>
  <Application>Microsoft Office PowerPoint</Application>
  <PresentationFormat>Широкоэкранный</PresentationFormat>
  <Paragraphs>131</Paragraphs>
  <Slides>7</Slides>
  <Notes>2</Notes>
  <HiddenSlides>0</HiddenSlides>
  <MMClips>0</MMClips>
  <ScaleCrop>false</ScaleCrop>
  <HeadingPairs>
    <vt:vector size="10" baseType="variant">
      <vt:variant>
        <vt:lpstr>Использованные шрифты</vt:lpstr>
      </vt:variant>
      <vt:variant>
        <vt:i4>4</vt:i4>
      </vt:variant>
      <vt:variant>
        <vt:lpstr>Тема</vt:lpstr>
      </vt:variant>
      <vt:variant>
        <vt:i4>1</vt:i4>
      </vt:variant>
      <vt:variant>
        <vt:lpstr>Внедренные серверы OLE</vt:lpstr>
      </vt:variant>
      <vt:variant>
        <vt:i4>1</vt:i4>
      </vt:variant>
      <vt:variant>
        <vt:lpstr>Заголовки слайдов</vt:lpstr>
      </vt:variant>
      <vt:variant>
        <vt:i4>7</vt:i4>
      </vt:variant>
      <vt:variant>
        <vt:lpstr>Произвольные показы</vt:lpstr>
      </vt:variant>
      <vt:variant>
        <vt:i4>1</vt:i4>
      </vt:variant>
    </vt:vector>
  </HeadingPairs>
  <TitlesOfParts>
    <vt:vector size="14" baseType="lpstr">
      <vt:lpstr>Arial</vt:lpstr>
      <vt:lpstr>Calibri</vt:lpstr>
      <vt:lpstr>Times New Roman</vt:lpstr>
      <vt:lpstr>Trebuchet MS</vt:lpstr>
      <vt:lpstr>2_ FEDF Far East Grid 16:9 - 13395</vt:lpstr>
      <vt:lpstr>think-cell Slide</vt:lpstr>
      <vt:lpstr>Территория опережающего развития как вид преференциального режима на территории ДФО</vt:lpstr>
      <vt:lpstr>Корпорация развития Дальнего Востока и Арктики (КРДВ) – государственная компания, которая помогает бизнесу в осуществлении и развитии инвестиционных проектов на Дальнем Востоке и в Арктике, а также инициирует и обеспечивает реализацию социальных программ для развития человеческого капитала</vt:lpstr>
      <vt:lpstr>Территория опережающего развития (ТОР) – часть территории субъекта Российской Федерации, на которой установлен особый правовой режим осуществления предпринимательской деятельности</vt:lpstr>
      <vt:lpstr>Как стать резидентом ТОР </vt:lpstr>
      <vt:lpstr>Презентация PowerPoint</vt:lpstr>
      <vt:lpstr>Результаты работы по инвестиционным проектам резидентов ТОР</vt:lpstr>
      <vt:lpstr>Презентация PowerPoint</vt:lpstr>
      <vt:lpstr>Format Guide Workshop</vt:lpstr>
    </vt:vector>
  </TitlesOfParts>
  <Company>КРДВ</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ДВ</dc:creator>
  <cp:lastModifiedBy>Ковалевская Надежда Георгиевна</cp:lastModifiedBy>
  <cp:revision>1437</cp:revision>
  <cp:lastPrinted>2022-12-26T02:03:00Z</cp:lastPrinted>
  <dcterms:created xsi:type="dcterms:W3CDTF">2021-01-23T01:46:00Z</dcterms:created>
  <dcterms:modified xsi:type="dcterms:W3CDTF">2023-04-20T06:06:58Z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Format Name">
    <vt:lpwstr>Grid Format</vt:lpwstr>
  </property>
  <property fmtid="{D5CDD505-2E9C-101B-9397-08002B2CF9AE}" pid="3" name="NXPowerLiteLastOptimized">
    <vt:lpwstr>12014826</vt:lpwstr>
  </property>
  <property fmtid="{D5CDD505-2E9C-101B-9397-08002B2CF9AE}" pid="4" name="NXPowerLiteSettings">
    <vt:lpwstr>87000AA0054001</vt:lpwstr>
  </property>
  <property fmtid="{D5CDD505-2E9C-101B-9397-08002B2CF9AE}" pid="5" name="NXPowerLiteVersion">
    <vt:lpwstr>D8.0.11</vt:lpwstr>
  </property>
  <property fmtid="{D5CDD505-2E9C-101B-9397-08002B2CF9AE}" pid="6" name="Template Name">
    <vt:lpwstr>16x9</vt:lpwstr>
  </property>
  <property fmtid="{D5CDD505-2E9C-101B-9397-08002B2CF9AE}" pid="7" name="ICV">
    <vt:lpwstr>FE7A6571FED34603A6DF90D8564360E4</vt:lpwstr>
  </property>
  <property fmtid="{D5CDD505-2E9C-101B-9397-08002B2CF9AE}" pid="8" name="KSOProductBuildVer">
    <vt:lpwstr>1049-11.2.0.11440</vt:lpwstr>
  </property>
</Properties>
</file>