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74" r:id="rId4"/>
    <p:sldId id="276" r:id="rId5"/>
    <p:sldId id="273" r:id="rId6"/>
    <p:sldId id="277" r:id="rId7"/>
    <p:sldId id="258" r:id="rId8"/>
    <p:sldId id="278" r:id="rId9"/>
    <p:sldId id="266" r:id="rId10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EF"/>
    <a:srgbClr val="DA9314"/>
    <a:srgbClr val="0087BA"/>
    <a:srgbClr val="4E476E"/>
    <a:srgbClr val="E1E6F3"/>
    <a:srgbClr val="DBE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774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3335"/>
          </a:xfrm>
          <a:prstGeom prst="rect">
            <a:avLst/>
          </a:prstGeom>
        </p:spPr>
        <p:txBody>
          <a:bodyPr vert="horz" lIns="81150" tIns="40575" rIns="81150" bIns="40575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499" y="0"/>
            <a:ext cx="2984871" cy="503335"/>
          </a:xfrm>
          <a:prstGeom prst="rect">
            <a:avLst/>
          </a:prstGeom>
        </p:spPr>
        <p:txBody>
          <a:bodyPr vert="horz" lIns="81150" tIns="40575" rIns="81150" bIns="40575" rtlCol="0"/>
          <a:lstStyle>
            <a:lvl1pPr algn="r">
              <a:defRPr sz="1100"/>
            </a:lvl1pPr>
          </a:lstStyle>
          <a:p>
            <a:fld id="{158F086C-7221-4563-A172-544D793501FA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6968"/>
            <a:ext cx="2984871" cy="503333"/>
          </a:xfrm>
          <a:prstGeom prst="rect">
            <a:avLst/>
          </a:prstGeom>
        </p:spPr>
        <p:txBody>
          <a:bodyPr vert="horz" lIns="81150" tIns="40575" rIns="81150" bIns="40575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499" y="9516968"/>
            <a:ext cx="2984871" cy="503333"/>
          </a:xfrm>
          <a:prstGeom prst="rect">
            <a:avLst/>
          </a:prstGeom>
        </p:spPr>
        <p:txBody>
          <a:bodyPr vert="horz" lIns="81150" tIns="40575" rIns="81150" bIns="40575" rtlCol="0" anchor="b"/>
          <a:lstStyle>
            <a:lvl1pPr algn="r">
              <a:defRPr sz="1100"/>
            </a:lvl1pPr>
          </a:lstStyle>
          <a:p>
            <a:fld id="{132E3930-ECB8-4F74-9676-4763F7FE8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01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567" cy="502455"/>
          </a:xfrm>
          <a:prstGeom prst="rect">
            <a:avLst/>
          </a:prstGeom>
        </p:spPr>
        <p:txBody>
          <a:bodyPr vert="horz" lIns="92300" tIns="46150" rIns="92300" bIns="4615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991" y="1"/>
            <a:ext cx="2985566" cy="502455"/>
          </a:xfrm>
          <a:prstGeom prst="rect">
            <a:avLst/>
          </a:prstGeom>
        </p:spPr>
        <p:txBody>
          <a:bodyPr vert="horz" lIns="92300" tIns="46150" rIns="92300" bIns="46150" rtlCol="0"/>
          <a:lstStyle>
            <a:lvl1pPr algn="r">
              <a:defRPr sz="1200"/>
            </a:lvl1pPr>
          </a:lstStyle>
          <a:p>
            <a:fld id="{6F2E7DDF-F532-4389-A459-8203813A74F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0" tIns="46150" rIns="92300" bIns="4615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8" y="4822929"/>
            <a:ext cx="5510208" cy="3944434"/>
          </a:xfrm>
          <a:prstGeom prst="rect">
            <a:avLst/>
          </a:prstGeom>
        </p:spPr>
        <p:txBody>
          <a:bodyPr vert="horz" lIns="92300" tIns="46150" rIns="92300" bIns="4615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845"/>
            <a:ext cx="2985567" cy="502455"/>
          </a:xfrm>
          <a:prstGeom prst="rect">
            <a:avLst/>
          </a:prstGeom>
        </p:spPr>
        <p:txBody>
          <a:bodyPr vert="horz" lIns="92300" tIns="46150" rIns="92300" bIns="4615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991" y="9517845"/>
            <a:ext cx="2985566" cy="502455"/>
          </a:xfrm>
          <a:prstGeom prst="rect">
            <a:avLst/>
          </a:prstGeom>
        </p:spPr>
        <p:txBody>
          <a:bodyPr vert="horz" lIns="92300" tIns="46150" rIns="92300" bIns="46150" rtlCol="0" anchor="b"/>
          <a:lstStyle>
            <a:lvl1pPr algn="r">
              <a:defRPr sz="1200"/>
            </a:lvl1pPr>
          </a:lstStyle>
          <a:p>
            <a:fld id="{A960E797-CA28-419F-97D2-F7A5BEC02B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3886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0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6E596-0130-4F12-8D9A-3CDC19D87285}" type="datetime1">
              <a:rPr lang="en-US" smtClean="0"/>
              <a:t>4/26/2023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0087B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B491D-B2AF-42F7-A0DB-BA41390498CC}" type="datetime1">
              <a:rPr lang="en-US" smtClean="0"/>
              <a:t>4/26/2023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13816" y="376566"/>
            <a:ext cx="908304" cy="1246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32816" y="752855"/>
            <a:ext cx="11325225" cy="0"/>
          </a:xfrm>
          <a:custGeom>
            <a:avLst/>
            <a:gdLst/>
            <a:ahLst/>
            <a:cxnLst/>
            <a:rect l="l" t="t" r="r" b="b"/>
            <a:pathLst>
              <a:path w="11325225">
                <a:moveTo>
                  <a:pt x="0" y="0"/>
                </a:moveTo>
                <a:lnTo>
                  <a:pt x="11325225" y="0"/>
                </a:lnTo>
              </a:path>
            </a:pathLst>
          </a:custGeom>
          <a:ln w="6096">
            <a:solidFill>
              <a:srgbClr val="8789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1128247" y="289559"/>
            <a:ext cx="630935" cy="30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32816" y="287020"/>
            <a:ext cx="310896" cy="307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1629008" y="6564782"/>
            <a:ext cx="140207" cy="1645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914858" y="2220103"/>
            <a:ext cx="4149685" cy="41467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4136135" y="2107183"/>
            <a:ext cx="3718560" cy="3708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4416552" y="2374392"/>
            <a:ext cx="3161030" cy="3161030"/>
          </a:xfrm>
          <a:custGeom>
            <a:avLst/>
            <a:gdLst/>
            <a:ahLst/>
            <a:cxnLst/>
            <a:rect l="l" t="t" r="r" b="b"/>
            <a:pathLst>
              <a:path w="3161029" h="3161029">
                <a:moveTo>
                  <a:pt x="1580388" y="0"/>
                </a:moveTo>
                <a:lnTo>
                  <a:pt x="1532068" y="724"/>
                </a:lnTo>
                <a:lnTo>
                  <a:pt x="1484110" y="2884"/>
                </a:lnTo>
                <a:lnTo>
                  <a:pt x="1436533" y="6458"/>
                </a:lnTo>
                <a:lnTo>
                  <a:pt x="1389358" y="11426"/>
                </a:lnTo>
                <a:lnTo>
                  <a:pt x="1342607" y="17767"/>
                </a:lnTo>
                <a:lnTo>
                  <a:pt x="1296298" y="25460"/>
                </a:lnTo>
                <a:lnTo>
                  <a:pt x="1250454" y="34486"/>
                </a:lnTo>
                <a:lnTo>
                  <a:pt x="1205095" y="44822"/>
                </a:lnTo>
                <a:lnTo>
                  <a:pt x="1160242" y="56449"/>
                </a:lnTo>
                <a:lnTo>
                  <a:pt x="1115914" y="69346"/>
                </a:lnTo>
                <a:lnTo>
                  <a:pt x="1072133" y="83492"/>
                </a:lnTo>
                <a:lnTo>
                  <a:pt x="1028920" y="98867"/>
                </a:lnTo>
                <a:lnTo>
                  <a:pt x="986295" y="115450"/>
                </a:lnTo>
                <a:lnTo>
                  <a:pt x="944279" y="133220"/>
                </a:lnTo>
                <a:lnTo>
                  <a:pt x="902892" y="152156"/>
                </a:lnTo>
                <a:lnTo>
                  <a:pt x="862155" y="172239"/>
                </a:lnTo>
                <a:lnTo>
                  <a:pt x="822089" y="193446"/>
                </a:lnTo>
                <a:lnTo>
                  <a:pt x="782715" y="215758"/>
                </a:lnTo>
                <a:lnTo>
                  <a:pt x="744052" y="239155"/>
                </a:lnTo>
                <a:lnTo>
                  <a:pt x="706122" y="263614"/>
                </a:lnTo>
                <a:lnTo>
                  <a:pt x="668946" y="289116"/>
                </a:lnTo>
                <a:lnTo>
                  <a:pt x="632544" y="315640"/>
                </a:lnTo>
                <a:lnTo>
                  <a:pt x="596936" y="343166"/>
                </a:lnTo>
                <a:lnTo>
                  <a:pt x="562144" y="371672"/>
                </a:lnTo>
                <a:lnTo>
                  <a:pt x="528188" y="401138"/>
                </a:lnTo>
                <a:lnTo>
                  <a:pt x="495089" y="431543"/>
                </a:lnTo>
                <a:lnTo>
                  <a:pt x="462867" y="462867"/>
                </a:lnTo>
                <a:lnTo>
                  <a:pt x="431543" y="495089"/>
                </a:lnTo>
                <a:lnTo>
                  <a:pt x="401138" y="528188"/>
                </a:lnTo>
                <a:lnTo>
                  <a:pt x="371672" y="562144"/>
                </a:lnTo>
                <a:lnTo>
                  <a:pt x="343166" y="596936"/>
                </a:lnTo>
                <a:lnTo>
                  <a:pt x="315640" y="632544"/>
                </a:lnTo>
                <a:lnTo>
                  <a:pt x="289116" y="668946"/>
                </a:lnTo>
                <a:lnTo>
                  <a:pt x="263614" y="706122"/>
                </a:lnTo>
                <a:lnTo>
                  <a:pt x="239155" y="744052"/>
                </a:lnTo>
                <a:lnTo>
                  <a:pt x="215758" y="782715"/>
                </a:lnTo>
                <a:lnTo>
                  <a:pt x="193446" y="822089"/>
                </a:lnTo>
                <a:lnTo>
                  <a:pt x="172239" y="862155"/>
                </a:lnTo>
                <a:lnTo>
                  <a:pt x="152156" y="902892"/>
                </a:lnTo>
                <a:lnTo>
                  <a:pt x="133220" y="944279"/>
                </a:lnTo>
                <a:lnTo>
                  <a:pt x="115450" y="986295"/>
                </a:lnTo>
                <a:lnTo>
                  <a:pt x="98867" y="1028920"/>
                </a:lnTo>
                <a:lnTo>
                  <a:pt x="83492" y="1072133"/>
                </a:lnTo>
                <a:lnTo>
                  <a:pt x="69346" y="1115914"/>
                </a:lnTo>
                <a:lnTo>
                  <a:pt x="56449" y="1160242"/>
                </a:lnTo>
                <a:lnTo>
                  <a:pt x="44822" y="1205095"/>
                </a:lnTo>
                <a:lnTo>
                  <a:pt x="34486" y="1250454"/>
                </a:lnTo>
                <a:lnTo>
                  <a:pt x="25460" y="1296298"/>
                </a:lnTo>
                <a:lnTo>
                  <a:pt x="17767" y="1342607"/>
                </a:lnTo>
                <a:lnTo>
                  <a:pt x="11426" y="1389358"/>
                </a:lnTo>
                <a:lnTo>
                  <a:pt x="6458" y="1436533"/>
                </a:lnTo>
                <a:lnTo>
                  <a:pt x="2884" y="1484110"/>
                </a:lnTo>
                <a:lnTo>
                  <a:pt x="724" y="1532068"/>
                </a:lnTo>
                <a:lnTo>
                  <a:pt x="0" y="1580388"/>
                </a:lnTo>
                <a:lnTo>
                  <a:pt x="724" y="1628707"/>
                </a:lnTo>
                <a:lnTo>
                  <a:pt x="2884" y="1676665"/>
                </a:lnTo>
                <a:lnTo>
                  <a:pt x="6458" y="1724242"/>
                </a:lnTo>
                <a:lnTo>
                  <a:pt x="11426" y="1771417"/>
                </a:lnTo>
                <a:lnTo>
                  <a:pt x="17767" y="1818168"/>
                </a:lnTo>
                <a:lnTo>
                  <a:pt x="25460" y="1864477"/>
                </a:lnTo>
                <a:lnTo>
                  <a:pt x="34486" y="1910321"/>
                </a:lnTo>
                <a:lnTo>
                  <a:pt x="44822" y="1955680"/>
                </a:lnTo>
                <a:lnTo>
                  <a:pt x="56449" y="2000533"/>
                </a:lnTo>
                <a:lnTo>
                  <a:pt x="69346" y="2044861"/>
                </a:lnTo>
                <a:lnTo>
                  <a:pt x="83492" y="2088642"/>
                </a:lnTo>
                <a:lnTo>
                  <a:pt x="98867" y="2131855"/>
                </a:lnTo>
                <a:lnTo>
                  <a:pt x="115450" y="2174480"/>
                </a:lnTo>
                <a:lnTo>
                  <a:pt x="133220" y="2216496"/>
                </a:lnTo>
                <a:lnTo>
                  <a:pt x="152156" y="2257883"/>
                </a:lnTo>
                <a:lnTo>
                  <a:pt x="172239" y="2298620"/>
                </a:lnTo>
                <a:lnTo>
                  <a:pt x="193446" y="2338686"/>
                </a:lnTo>
                <a:lnTo>
                  <a:pt x="215758" y="2378060"/>
                </a:lnTo>
                <a:lnTo>
                  <a:pt x="239155" y="2416723"/>
                </a:lnTo>
                <a:lnTo>
                  <a:pt x="263614" y="2454653"/>
                </a:lnTo>
                <a:lnTo>
                  <a:pt x="289116" y="2491829"/>
                </a:lnTo>
                <a:lnTo>
                  <a:pt x="315640" y="2528231"/>
                </a:lnTo>
                <a:lnTo>
                  <a:pt x="343166" y="2563839"/>
                </a:lnTo>
                <a:lnTo>
                  <a:pt x="371672" y="2598631"/>
                </a:lnTo>
                <a:lnTo>
                  <a:pt x="401138" y="2632587"/>
                </a:lnTo>
                <a:lnTo>
                  <a:pt x="431543" y="2665686"/>
                </a:lnTo>
                <a:lnTo>
                  <a:pt x="462867" y="2697908"/>
                </a:lnTo>
                <a:lnTo>
                  <a:pt x="495089" y="2729232"/>
                </a:lnTo>
                <a:lnTo>
                  <a:pt x="528188" y="2759637"/>
                </a:lnTo>
                <a:lnTo>
                  <a:pt x="562144" y="2789103"/>
                </a:lnTo>
                <a:lnTo>
                  <a:pt x="596936" y="2817609"/>
                </a:lnTo>
                <a:lnTo>
                  <a:pt x="632544" y="2845135"/>
                </a:lnTo>
                <a:lnTo>
                  <a:pt x="668946" y="2871659"/>
                </a:lnTo>
                <a:lnTo>
                  <a:pt x="706122" y="2897161"/>
                </a:lnTo>
                <a:lnTo>
                  <a:pt x="744052" y="2921620"/>
                </a:lnTo>
                <a:lnTo>
                  <a:pt x="782715" y="2945017"/>
                </a:lnTo>
                <a:lnTo>
                  <a:pt x="822089" y="2967329"/>
                </a:lnTo>
                <a:lnTo>
                  <a:pt x="862155" y="2988536"/>
                </a:lnTo>
                <a:lnTo>
                  <a:pt x="902892" y="3008619"/>
                </a:lnTo>
                <a:lnTo>
                  <a:pt x="944279" y="3027555"/>
                </a:lnTo>
                <a:lnTo>
                  <a:pt x="986295" y="3045325"/>
                </a:lnTo>
                <a:lnTo>
                  <a:pt x="1028920" y="3061908"/>
                </a:lnTo>
                <a:lnTo>
                  <a:pt x="1072133" y="3077283"/>
                </a:lnTo>
                <a:lnTo>
                  <a:pt x="1115914" y="3091429"/>
                </a:lnTo>
                <a:lnTo>
                  <a:pt x="1160242" y="3104326"/>
                </a:lnTo>
                <a:lnTo>
                  <a:pt x="1205095" y="3115953"/>
                </a:lnTo>
                <a:lnTo>
                  <a:pt x="1250454" y="3126289"/>
                </a:lnTo>
                <a:lnTo>
                  <a:pt x="1296298" y="3135315"/>
                </a:lnTo>
                <a:lnTo>
                  <a:pt x="1342607" y="3143008"/>
                </a:lnTo>
                <a:lnTo>
                  <a:pt x="1389358" y="3149349"/>
                </a:lnTo>
                <a:lnTo>
                  <a:pt x="1436533" y="3154317"/>
                </a:lnTo>
                <a:lnTo>
                  <a:pt x="1484110" y="3157891"/>
                </a:lnTo>
                <a:lnTo>
                  <a:pt x="1532068" y="3160051"/>
                </a:lnTo>
                <a:lnTo>
                  <a:pt x="1580388" y="3160776"/>
                </a:lnTo>
                <a:lnTo>
                  <a:pt x="1628707" y="3160051"/>
                </a:lnTo>
                <a:lnTo>
                  <a:pt x="1676665" y="3157891"/>
                </a:lnTo>
                <a:lnTo>
                  <a:pt x="1724242" y="3154317"/>
                </a:lnTo>
                <a:lnTo>
                  <a:pt x="1771417" y="3149349"/>
                </a:lnTo>
                <a:lnTo>
                  <a:pt x="1818168" y="3143008"/>
                </a:lnTo>
                <a:lnTo>
                  <a:pt x="1864477" y="3135315"/>
                </a:lnTo>
                <a:lnTo>
                  <a:pt x="1910321" y="3126289"/>
                </a:lnTo>
                <a:lnTo>
                  <a:pt x="1955680" y="3115953"/>
                </a:lnTo>
                <a:lnTo>
                  <a:pt x="2000533" y="3104326"/>
                </a:lnTo>
                <a:lnTo>
                  <a:pt x="2044861" y="3091429"/>
                </a:lnTo>
                <a:lnTo>
                  <a:pt x="2088642" y="3077283"/>
                </a:lnTo>
                <a:lnTo>
                  <a:pt x="2131855" y="3061908"/>
                </a:lnTo>
                <a:lnTo>
                  <a:pt x="2174480" y="3045325"/>
                </a:lnTo>
                <a:lnTo>
                  <a:pt x="2216496" y="3027555"/>
                </a:lnTo>
                <a:lnTo>
                  <a:pt x="2257883" y="3008619"/>
                </a:lnTo>
                <a:lnTo>
                  <a:pt x="2298620" y="2988536"/>
                </a:lnTo>
                <a:lnTo>
                  <a:pt x="2338686" y="2967329"/>
                </a:lnTo>
                <a:lnTo>
                  <a:pt x="2378060" y="2945017"/>
                </a:lnTo>
                <a:lnTo>
                  <a:pt x="2416723" y="2921620"/>
                </a:lnTo>
                <a:lnTo>
                  <a:pt x="2454653" y="2897161"/>
                </a:lnTo>
                <a:lnTo>
                  <a:pt x="2491829" y="2871659"/>
                </a:lnTo>
                <a:lnTo>
                  <a:pt x="2528231" y="2845135"/>
                </a:lnTo>
                <a:lnTo>
                  <a:pt x="2563839" y="2817609"/>
                </a:lnTo>
                <a:lnTo>
                  <a:pt x="2598631" y="2789103"/>
                </a:lnTo>
                <a:lnTo>
                  <a:pt x="2632587" y="2759637"/>
                </a:lnTo>
                <a:lnTo>
                  <a:pt x="2665686" y="2729232"/>
                </a:lnTo>
                <a:lnTo>
                  <a:pt x="2697908" y="2697908"/>
                </a:lnTo>
                <a:lnTo>
                  <a:pt x="2729232" y="2665686"/>
                </a:lnTo>
                <a:lnTo>
                  <a:pt x="2759637" y="2632587"/>
                </a:lnTo>
                <a:lnTo>
                  <a:pt x="2789103" y="2598631"/>
                </a:lnTo>
                <a:lnTo>
                  <a:pt x="2817609" y="2563839"/>
                </a:lnTo>
                <a:lnTo>
                  <a:pt x="2845135" y="2528231"/>
                </a:lnTo>
                <a:lnTo>
                  <a:pt x="2871659" y="2491829"/>
                </a:lnTo>
                <a:lnTo>
                  <a:pt x="2897161" y="2454653"/>
                </a:lnTo>
                <a:lnTo>
                  <a:pt x="2921620" y="2416723"/>
                </a:lnTo>
                <a:lnTo>
                  <a:pt x="2945017" y="2378060"/>
                </a:lnTo>
                <a:lnTo>
                  <a:pt x="2967329" y="2338686"/>
                </a:lnTo>
                <a:lnTo>
                  <a:pt x="2988536" y="2298620"/>
                </a:lnTo>
                <a:lnTo>
                  <a:pt x="3008619" y="2257883"/>
                </a:lnTo>
                <a:lnTo>
                  <a:pt x="3027555" y="2216496"/>
                </a:lnTo>
                <a:lnTo>
                  <a:pt x="3045325" y="2174480"/>
                </a:lnTo>
                <a:lnTo>
                  <a:pt x="3061908" y="2131855"/>
                </a:lnTo>
                <a:lnTo>
                  <a:pt x="3077283" y="2088642"/>
                </a:lnTo>
                <a:lnTo>
                  <a:pt x="3091429" y="2044861"/>
                </a:lnTo>
                <a:lnTo>
                  <a:pt x="3104326" y="2000533"/>
                </a:lnTo>
                <a:lnTo>
                  <a:pt x="3115953" y="1955680"/>
                </a:lnTo>
                <a:lnTo>
                  <a:pt x="3126289" y="1910321"/>
                </a:lnTo>
                <a:lnTo>
                  <a:pt x="3135315" y="1864477"/>
                </a:lnTo>
                <a:lnTo>
                  <a:pt x="3143008" y="1818168"/>
                </a:lnTo>
                <a:lnTo>
                  <a:pt x="3149349" y="1771417"/>
                </a:lnTo>
                <a:lnTo>
                  <a:pt x="3154317" y="1724242"/>
                </a:lnTo>
                <a:lnTo>
                  <a:pt x="3157891" y="1676665"/>
                </a:lnTo>
                <a:lnTo>
                  <a:pt x="3160051" y="1628707"/>
                </a:lnTo>
                <a:lnTo>
                  <a:pt x="3160776" y="1580388"/>
                </a:lnTo>
                <a:lnTo>
                  <a:pt x="3160051" y="1532068"/>
                </a:lnTo>
                <a:lnTo>
                  <a:pt x="3157891" y="1484110"/>
                </a:lnTo>
                <a:lnTo>
                  <a:pt x="3154317" y="1436533"/>
                </a:lnTo>
                <a:lnTo>
                  <a:pt x="3149349" y="1389358"/>
                </a:lnTo>
                <a:lnTo>
                  <a:pt x="3143008" y="1342607"/>
                </a:lnTo>
                <a:lnTo>
                  <a:pt x="3135315" y="1296298"/>
                </a:lnTo>
                <a:lnTo>
                  <a:pt x="3126289" y="1250454"/>
                </a:lnTo>
                <a:lnTo>
                  <a:pt x="3115953" y="1205095"/>
                </a:lnTo>
                <a:lnTo>
                  <a:pt x="3104326" y="1160242"/>
                </a:lnTo>
                <a:lnTo>
                  <a:pt x="3091429" y="1115914"/>
                </a:lnTo>
                <a:lnTo>
                  <a:pt x="3077283" y="1072133"/>
                </a:lnTo>
                <a:lnTo>
                  <a:pt x="3061908" y="1028920"/>
                </a:lnTo>
                <a:lnTo>
                  <a:pt x="3045325" y="986295"/>
                </a:lnTo>
                <a:lnTo>
                  <a:pt x="3027555" y="944279"/>
                </a:lnTo>
                <a:lnTo>
                  <a:pt x="3008619" y="902892"/>
                </a:lnTo>
                <a:lnTo>
                  <a:pt x="2988536" y="862155"/>
                </a:lnTo>
                <a:lnTo>
                  <a:pt x="2967329" y="822089"/>
                </a:lnTo>
                <a:lnTo>
                  <a:pt x="2945017" y="782715"/>
                </a:lnTo>
                <a:lnTo>
                  <a:pt x="2921620" y="744052"/>
                </a:lnTo>
                <a:lnTo>
                  <a:pt x="2897161" y="706122"/>
                </a:lnTo>
                <a:lnTo>
                  <a:pt x="2871659" y="668946"/>
                </a:lnTo>
                <a:lnTo>
                  <a:pt x="2845135" y="632544"/>
                </a:lnTo>
                <a:lnTo>
                  <a:pt x="2817609" y="596936"/>
                </a:lnTo>
                <a:lnTo>
                  <a:pt x="2789103" y="562144"/>
                </a:lnTo>
                <a:lnTo>
                  <a:pt x="2759637" y="528188"/>
                </a:lnTo>
                <a:lnTo>
                  <a:pt x="2729232" y="495089"/>
                </a:lnTo>
                <a:lnTo>
                  <a:pt x="2697908" y="462867"/>
                </a:lnTo>
                <a:lnTo>
                  <a:pt x="2665686" y="431543"/>
                </a:lnTo>
                <a:lnTo>
                  <a:pt x="2632587" y="401138"/>
                </a:lnTo>
                <a:lnTo>
                  <a:pt x="2598631" y="371672"/>
                </a:lnTo>
                <a:lnTo>
                  <a:pt x="2563839" y="343166"/>
                </a:lnTo>
                <a:lnTo>
                  <a:pt x="2528231" y="315640"/>
                </a:lnTo>
                <a:lnTo>
                  <a:pt x="2491829" y="289116"/>
                </a:lnTo>
                <a:lnTo>
                  <a:pt x="2454653" y="263614"/>
                </a:lnTo>
                <a:lnTo>
                  <a:pt x="2416723" y="239155"/>
                </a:lnTo>
                <a:lnTo>
                  <a:pt x="2378060" y="215758"/>
                </a:lnTo>
                <a:lnTo>
                  <a:pt x="2338686" y="193446"/>
                </a:lnTo>
                <a:lnTo>
                  <a:pt x="2298620" y="172239"/>
                </a:lnTo>
                <a:lnTo>
                  <a:pt x="2257883" y="152156"/>
                </a:lnTo>
                <a:lnTo>
                  <a:pt x="2216496" y="133220"/>
                </a:lnTo>
                <a:lnTo>
                  <a:pt x="2174480" y="115450"/>
                </a:lnTo>
                <a:lnTo>
                  <a:pt x="2131855" y="98867"/>
                </a:lnTo>
                <a:lnTo>
                  <a:pt x="2088642" y="83492"/>
                </a:lnTo>
                <a:lnTo>
                  <a:pt x="2044861" y="69346"/>
                </a:lnTo>
                <a:lnTo>
                  <a:pt x="2000533" y="56449"/>
                </a:lnTo>
                <a:lnTo>
                  <a:pt x="1955680" y="44822"/>
                </a:lnTo>
                <a:lnTo>
                  <a:pt x="1910321" y="34486"/>
                </a:lnTo>
                <a:lnTo>
                  <a:pt x="1864477" y="25460"/>
                </a:lnTo>
                <a:lnTo>
                  <a:pt x="1818168" y="17767"/>
                </a:lnTo>
                <a:lnTo>
                  <a:pt x="1771417" y="11426"/>
                </a:lnTo>
                <a:lnTo>
                  <a:pt x="1724242" y="6458"/>
                </a:lnTo>
                <a:lnTo>
                  <a:pt x="1676665" y="2884"/>
                </a:lnTo>
                <a:lnTo>
                  <a:pt x="1628707" y="724"/>
                </a:lnTo>
                <a:lnTo>
                  <a:pt x="1580388" y="0"/>
                </a:lnTo>
                <a:close/>
              </a:path>
            </a:pathLst>
          </a:custGeom>
          <a:solidFill>
            <a:srgbClr val="BBDD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3823715" y="1781555"/>
            <a:ext cx="4349750" cy="4349750"/>
          </a:xfrm>
          <a:custGeom>
            <a:avLst/>
            <a:gdLst/>
            <a:ahLst/>
            <a:cxnLst/>
            <a:rect l="l" t="t" r="r" b="b"/>
            <a:pathLst>
              <a:path w="4349750" h="4349750">
                <a:moveTo>
                  <a:pt x="0" y="2174748"/>
                </a:moveTo>
                <a:lnTo>
                  <a:pt x="531" y="2126183"/>
                </a:lnTo>
                <a:lnTo>
                  <a:pt x="2119" y="2077879"/>
                </a:lnTo>
                <a:lnTo>
                  <a:pt x="4751" y="2029846"/>
                </a:lnTo>
                <a:lnTo>
                  <a:pt x="8417" y="1982095"/>
                </a:lnTo>
                <a:lnTo>
                  <a:pt x="13105" y="1934637"/>
                </a:lnTo>
                <a:lnTo>
                  <a:pt x="18806" y="1887484"/>
                </a:lnTo>
                <a:lnTo>
                  <a:pt x="25506" y="1840646"/>
                </a:lnTo>
                <a:lnTo>
                  <a:pt x="33197" y="1794135"/>
                </a:lnTo>
                <a:lnTo>
                  <a:pt x="41866" y="1747961"/>
                </a:lnTo>
                <a:lnTo>
                  <a:pt x="51502" y="1702136"/>
                </a:lnTo>
                <a:lnTo>
                  <a:pt x="62094" y="1656670"/>
                </a:lnTo>
                <a:lnTo>
                  <a:pt x="73632" y="1611575"/>
                </a:lnTo>
                <a:lnTo>
                  <a:pt x="86105" y="1566862"/>
                </a:lnTo>
                <a:lnTo>
                  <a:pt x="99500" y="1522541"/>
                </a:lnTo>
                <a:lnTo>
                  <a:pt x="113808" y="1478624"/>
                </a:lnTo>
                <a:lnTo>
                  <a:pt x="129016" y="1435122"/>
                </a:lnTo>
                <a:lnTo>
                  <a:pt x="145115" y="1392046"/>
                </a:lnTo>
                <a:lnTo>
                  <a:pt x="162093" y="1349407"/>
                </a:lnTo>
                <a:lnTo>
                  <a:pt x="179938" y="1307216"/>
                </a:lnTo>
                <a:lnTo>
                  <a:pt x="198641" y="1265484"/>
                </a:lnTo>
                <a:lnTo>
                  <a:pt x="218190" y="1224222"/>
                </a:lnTo>
                <a:lnTo>
                  <a:pt x="238573" y="1183441"/>
                </a:lnTo>
                <a:lnTo>
                  <a:pt x="259780" y="1143153"/>
                </a:lnTo>
                <a:lnTo>
                  <a:pt x="281800" y="1103367"/>
                </a:lnTo>
                <a:lnTo>
                  <a:pt x="304621" y="1064096"/>
                </a:lnTo>
                <a:lnTo>
                  <a:pt x="328233" y="1025351"/>
                </a:lnTo>
                <a:lnTo>
                  <a:pt x="352625" y="987142"/>
                </a:lnTo>
                <a:lnTo>
                  <a:pt x="377785" y="949480"/>
                </a:lnTo>
                <a:lnTo>
                  <a:pt x="403702" y="912377"/>
                </a:lnTo>
                <a:lnTo>
                  <a:pt x="430366" y="875843"/>
                </a:lnTo>
                <a:lnTo>
                  <a:pt x="457765" y="839890"/>
                </a:lnTo>
                <a:lnTo>
                  <a:pt x="485889" y="804529"/>
                </a:lnTo>
                <a:lnTo>
                  <a:pt x="514725" y="769770"/>
                </a:lnTo>
                <a:lnTo>
                  <a:pt x="544264" y="735625"/>
                </a:lnTo>
                <a:lnTo>
                  <a:pt x="574495" y="702105"/>
                </a:lnTo>
                <a:lnTo>
                  <a:pt x="605405" y="669221"/>
                </a:lnTo>
                <a:lnTo>
                  <a:pt x="636984" y="636984"/>
                </a:lnTo>
                <a:lnTo>
                  <a:pt x="669221" y="605405"/>
                </a:lnTo>
                <a:lnTo>
                  <a:pt x="702105" y="574495"/>
                </a:lnTo>
                <a:lnTo>
                  <a:pt x="735625" y="544264"/>
                </a:lnTo>
                <a:lnTo>
                  <a:pt x="769770" y="514725"/>
                </a:lnTo>
                <a:lnTo>
                  <a:pt x="804529" y="485889"/>
                </a:lnTo>
                <a:lnTo>
                  <a:pt x="839890" y="457765"/>
                </a:lnTo>
                <a:lnTo>
                  <a:pt x="875843" y="430366"/>
                </a:lnTo>
                <a:lnTo>
                  <a:pt x="912377" y="403702"/>
                </a:lnTo>
                <a:lnTo>
                  <a:pt x="949480" y="377785"/>
                </a:lnTo>
                <a:lnTo>
                  <a:pt x="987142" y="352625"/>
                </a:lnTo>
                <a:lnTo>
                  <a:pt x="1025351" y="328233"/>
                </a:lnTo>
                <a:lnTo>
                  <a:pt x="1064096" y="304621"/>
                </a:lnTo>
                <a:lnTo>
                  <a:pt x="1103367" y="281800"/>
                </a:lnTo>
                <a:lnTo>
                  <a:pt x="1143153" y="259780"/>
                </a:lnTo>
                <a:lnTo>
                  <a:pt x="1183441" y="238573"/>
                </a:lnTo>
                <a:lnTo>
                  <a:pt x="1224222" y="218190"/>
                </a:lnTo>
                <a:lnTo>
                  <a:pt x="1265484" y="198641"/>
                </a:lnTo>
                <a:lnTo>
                  <a:pt x="1307216" y="179938"/>
                </a:lnTo>
                <a:lnTo>
                  <a:pt x="1349407" y="162093"/>
                </a:lnTo>
                <a:lnTo>
                  <a:pt x="1392046" y="145115"/>
                </a:lnTo>
                <a:lnTo>
                  <a:pt x="1435122" y="129016"/>
                </a:lnTo>
                <a:lnTo>
                  <a:pt x="1478624" y="113808"/>
                </a:lnTo>
                <a:lnTo>
                  <a:pt x="1522541" y="99500"/>
                </a:lnTo>
                <a:lnTo>
                  <a:pt x="1566862" y="86105"/>
                </a:lnTo>
                <a:lnTo>
                  <a:pt x="1611575" y="73632"/>
                </a:lnTo>
                <a:lnTo>
                  <a:pt x="1656670" y="62094"/>
                </a:lnTo>
                <a:lnTo>
                  <a:pt x="1702136" y="51502"/>
                </a:lnTo>
                <a:lnTo>
                  <a:pt x="1747961" y="41866"/>
                </a:lnTo>
                <a:lnTo>
                  <a:pt x="1794135" y="33197"/>
                </a:lnTo>
                <a:lnTo>
                  <a:pt x="1840646" y="25506"/>
                </a:lnTo>
                <a:lnTo>
                  <a:pt x="1887484" y="18806"/>
                </a:lnTo>
                <a:lnTo>
                  <a:pt x="1934637" y="13105"/>
                </a:lnTo>
                <a:lnTo>
                  <a:pt x="1982095" y="8417"/>
                </a:lnTo>
                <a:lnTo>
                  <a:pt x="2029846" y="4751"/>
                </a:lnTo>
                <a:lnTo>
                  <a:pt x="2077879" y="2119"/>
                </a:lnTo>
                <a:lnTo>
                  <a:pt x="2126183" y="531"/>
                </a:lnTo>
                <a:lnTo>
                  <a:pt x="2174748" y="0"/>
                </a:lnTo>
                <a:lnTo>
                  <a:pt x="2223312" y="531"/>
                </a:lnTo>
                <a:lnTo>
                  <a:pt x="2271616" y="2119"/>
                </a:lnTo>
                <a:lnTo>
                  <a:pt x="2319649" y="4751"/>
                </a:lnTo>
                <a:lnTo>
                  <a:pt x="2367400" y="8417"/>
                </a:lnTo>
                <a:lnTo>
                  <a:pt x="2414858" y="13105"/>
                </a:lnTo>
                <a:lnTo>
                  <a:pt x="2462011" y="18806"/>
                </a:lnTo>
                <a:lnTo>
                  <a:pt x="2508849" y="25506"/>
                </a:lnTo>
                <a:lnTo>
                  <a:pt x="2555360" y="33197"/>
                </a:lnTo>
                <a:lnTo>
                  <a:pt x="2601534" y="41866"/>
                </a:lnTo>
                <a:lnTo>
                  <a:pt x="2647359" y="51502"/>
                </a:lnTo>
                <a:lnTo>
                  <a:pt x="2692825" y="62094"/>
                </a:lnTo>
                <a:lnTo>
                  <a:pt x="2737920" y="73632"/>
                </a:lnTo>
                <a:lnTo>
                  <a:pt x="2782633" y="86105"/>
                </a:lnTo>
                <a:lnTo>
                  <a:pt x="2826954" y="99500"/>
                </a:lnTo>
                <a:lnTo>
                  <a:pt x="2870871" y="113808"/>
                </a:lnTo>
                <a:lnTo>
                  <a:pt x="2914373" y="129016"/>
                </a:lnTo>
                <a:lnTo>
                  <a:pt x="2957449" y="145115"/>
                </a:lnTo>
                <a:lnTo>
                  <a:pt x="3000088" y="162093"/>
                </a:lnTo>
                <a:lnTo>
                  <a:pt x="3042279" y="179938"/>
                </a:lnTo>
                <a:lnTo>
                  <a:pt x="3084011" y="198641"/>
                </a:lnTo>
                <a:lnTo>
                  <a:pt x="3125273" y="218190"/>
                </a:lnTo>
                <a:lnTo>
                  <a:pt x="3166054" y="238573"/>
                </a:lnTo>
                <a:lnTo>
                  <a:pt x="3206342" y="259780"/>
                </a:lnTo>
                <a:lnTo>
                  <a:pt x="3246128" y="281800"/>
                </a:lnTo>
                <a:lnTo>
                  <a:pt x="3285399" y="304621"/>
                </a:lnTo>
                <a:lnTo>
                  <a:pt x="3324144" y="328233"/>
                </a:lnTo>
                <a:lnTo>
                  <a:pt x="3362353" y="352625"/>
                </a:lnTo>
                <a:lnTo>
                  <a:pt x="3400015" y="377785"/>
                </a:lnTo>
                <a:lnTo>
                  <a:pt x="3437118" y="403702"/>
                </a:lnTo>
                <a:lnTo>
                  <a:pt x="3473652" y="430366"/>
                </a:lnTo>
                <a:lnTo>
                  <a:pt x="3509605" y="457765"/>
                </a:lnTo>
                <a:lnTo>
                  <a:pt x="3544966" y="485889"/>
                </a:lnTo>
                <a:lnTo>
                  <a:pt x="3579725" y="514725"/>
                </a:lnTo>
                <a:lnTo>
                  <a:pt x="3613870" y="544264"/>
                </a:lnTo>
                <a:lnTo>
                  <a:pt x="3647390" y="574495"/>
                </a:lnTo>
                <a:lnTo>
                  <a:pt x="3680274" y="605405"/>
                </a:lnTo>
                <a:lnTo>
                  <a:pt x="3712511" y="636984"/>
                </a:lnTo>
                <a:lnTo>
                  <a:pt x="3744090" y="669221"/>
                </a:lnTo>
                <a:lnTo>
                  <a:pt x="3775000" y="702105"/>
                </a:lnTo>
                <a:lnTo>
                  <a:pt x="3805231" y="735625"/>
                </a:lnTo>
                <a:lnTo>
                  <a:pt x="3834770" y="769770"/>
                </a:lnTo>
                <a:lnTo>
                  <a:pt x="3863606" y="804529"/>
                </a:lnTo>
                <a:lnTo>
                  <a:pt x="3891730" y="839890"/>
                </a:lnTo>
                <a:lnTo>
                  <a:pt x="3919129" y="875843"/>
                </a:lnTo>
                <a:lnTo>
                  <a:pt x="3945793" y="912377"/>
                </a:lnTo>
                <a:lnTo>
                  <a:pt x="3971710" y="949480"/>
                </a:lnTo>
                <a:lnTo>
                  <a:pt x="3996870" y="987142"/>
                </a:lnTo>
                <a:lnTo>
                  <a:pt x="4021262" y="1025351"/>
                </a:lnTo>
                <a:lnTo>
                  <a:pt x="4044874" y="1064096"/>
                </a:lnTo>
                <a:lnTo>
                  <a:pt x="4067695" y="1103367"/>
                </a:lnTo>
                <a:lnTo>
                  <a:pt x="4089715" y="1143153"/>
                </a:lnTo>
                <a:lnTo>
                  <a:pt x="4110922" y="1183441"/>
                </a:lnTo>
                <a:lnTo>
                  <a:pt x="4131305" y="1224222"/>
                </a:lnTo>
                <a:lnTo>
                  <a:pt x="4150854" y="1265484"/>
                </a:lnTo>
                <a:lnTo>
                  <a:pt x="4169557" y="1307216"/>
                </a:lnTo>
                <a:lnTo>
                  <a:pt x="4187402" y="1349407"/>
                </a:lnTo>
                <a:lnTo>
                  <a:pt x="4204380" y="1392046"/>
                </a:lnTo>
                <a:lnTo>
                  <a:pt x="4220479" y="1435122"/>
                </a:lnTo>
                <a:lnTo>
                  <a:pt x="4235687" y="1478624"/>
                </a:lnTo>
                <a:lnTo>
                  <a:pt x="4249995" y="1522541"/>
                </a:lnTo>
                <a:lnTo>
                  <a:pt x="4263390" y="1566862"/>
                </a:lnTo>
                <a:lnTo>
                  <a:pt x="4275863" y="1611575"/>
                </a:lnTo>
                <a:lnTo>
                  <a:pt x="4287401" y="1656670"/>
                </a:lnTo>
                <a:lnTo>
                  <a:pt x="4297993" y="1702136"/>
                </a:lnTo>
                <a:lnTo>
                  <a:pt x="4307629" y="1747961"/>
                </a:lnTo>
                <a:lnTo>
                  <a:pt x="4316298" y="1794135"/>
                </a:lnTo>
                <a:lnTo>
                  <a:pt x="4323989" y="1840646"/>
                </a:lnTo>
                <a:lnTo>
                  <a:pt x="4330689" y="1887484"/>
                </a:lnTo>
                <a:lnTo>
                  <a:pt x="4336390" y="1934637"/>
                </a:lnTo>
                <a:lnTo>
                  <a:pt x="4341078" y="1982095"/>
                </a:lnTo>
                <a:lnTo>
                  <a:pt x="4344744" y="2029846"/>
                </a:lnTo>
                <a:lnTo>
                  <a:pt x="4347376" y="2077879"/>
                </a:lnTo>
                <a:lnTo>
                  <a:pt x="4348964" y="2126183"/>
                </a:lnTo>
                <a:lnTo>
                  <a:pt x="4349495" y="2174748"/>
                </a:lnTo>
                <a:lnTo>
                  <a:pt x="4348964" y="2223312"/>
                </a:lnTo>
                <a:lnTo>
                  <a:pt x="4347376" y="2271616"/>
                </a:lnTo>
                <a:lnTo>
                  <a:pt x="4344744" y="2319649"/>
                </a:lnTo>
                <a:lnTo>
                  <a:pt x="4341078" y="2367400"/>
                </a:lnTo>
                <a:lnTo>
                  <a:pt x="4336390" y="2414858"/>
                </a:lnTo>
                <a:lnTo>
                  <a:pt x="4330689" y="2462011"/>
                </a:lnTo>
                <a:lnTo>
                  <a:pt x="4323989" y="2508849"/>
                </a:lnTo>
                <a:lnTo>
                  <a:pt x="4316298" y="2555360"/>
                </a:lnTo>
                <a:lnTo>
                  <a:pt x="4307629" y="2601534"/>
                </a:lnTo>
                <a:lnTo>
                  <a:pt x="4297993" y="2647359"/>
                </a:lnTo>
                <a:lnTo>
                  <a:pt x="4287401" y="2692825"/>
                </a:lnTo>
                <a:lnTo>
                  <a:pt x="4275863" y="2737920"/>
                </a:lnTo>
                <a:lnTo>
                  <a:pt x="4263390" y="2782633"/>
                </a:lnTo>
                <a:lnTo>
                  <a:pt x="4249995" y="2826954"/>
                </a:lnTo>
                <a:lnTo>
                  <a:pt x="4235687" y="2870871"/>
                </a:lnTo>
                <a:lnTo>
                  <a:pt x="4220479" y="2914373"/>
                </a:lnTo>
                <a:lnTo>
                  <a:pt x="4204380" y="2957449"/>
                </a:lnTo>
                <a:lnTo>
                  <a:pt x="4187402" y="3000088"/>
                </a:lnTo>
                <a:lnTo>
                  <a:pt x="4169557" y="3042279"/>
                </a:lnTo>
                <a:lnTo>
                  <a:pt x="4150854" y="3084011"/>
                </a:lnTo>
                <a:lnTo>
                  <a:pt x="4131305" y="3125273"/>
                </a:lnTo>
                <a:lnTo>
                  <a:pt x="4110922" y="3166054"/>
                </a:lnTo>
                <a:lnTo>
                  <a:pt x="4089715" y="3206342"/>
                </a:lnTo>
                <a:lnTo>
                  <a:pt x="4067695" y="3246128"/>
                </a:lnTo>
                <a:lnTo>
                  <a:pt x="4044874" y="3285399"/>
                </a:lnTo>
                <a:lnTo>
                  <a:pt x="4021262" y="3324144"/>
                </a:lnTo>
                <a:lnTo>
                  <a:pt x="3996870" y="3362353"/>
                </a:lnTo>
                <a:lnTo>
                  <a:pt x="3971710" y="3400015"/>
                </a:lnTo>
                <a:lnTo>
                  <a:pt x="3945793" y="3437118"/>
                </a:lnTo>
                <a:lnTo>
                  <a:pt x="3919129" y="3473652"/>
                </a:lnTo>
                <a:lnTo>
                  <a:pt x="3891730" y="3509605"/>
                </a:lnTo>
                <a:lnTo>
                  <a:pt x="3863606" y="3544966"/>
                </a:lnTo>
                <a:lnTo>
                  <a:pt x="3834770" y="3579725"/>
                </a:lnTo>
                <a:lnTo>
                  <a:pt x="3805231" y="3613870"/>
                </a:lnTo>
                <a:lnTo>
                  <a:pt x="3775000" y="3647390"/>
                </a:lnTo>
                <a:lnTo>
                  <a:pt x="3744090" y="3680274"/>
                </a:lnTo>
                <a:lnTo>
                  <a:pt x="3712511" y="3712511"/>
                </a:lnTo>
                <a:lnTo>
                  <a:pt x="3680274" y="3744090"/>
                </a:lnTo>
                <a:lnTo>
                  <a:pt x="3647390" y="3775000"/>
                </a:lnTo>
                <a:lnTo>
                  <a:pt x="3613870" y="3805231"/>
                </a:lnTo>
                <a:lnTo>
                  <a:pt x="3579725" y="3834770"/>
                </a:lnTo>
                <a:lnTo>
                  <a:pt x="3544966" y="3863606"/>
                </a:lnTo>
                <a:lnTo>
                  <a:pt x="3509605" y="3891730"/>
                </a:lnTo>
                <a:lnTo>
                  <a:pt x="3473652" y="3919129"/>
                </a:lnTo>
                <a:lnTo>
                  <a:pt x="3437118" y="3945793"/>
                </a:lnTo>
                <a:lnTo>
                  <a:pt x="3400015" y="3971710"/>
                </a:lnTo>
                <a:lnTo>
                  <a:pt x="3362353" y="3996870"/>
                </a:lnTo>
                <a:lnTo>
                  <a:pt x="3324144" y="4021262"/>
                </a:lnTo>
                <a:lnTo>
                  <a:pt x="3285399" y="4044874"/>
                </a:lnTo>
                <a:lnTo>
                  <a:pt x="3246128" y="4067695"/>
                </a:lnTo>
                <a:lnTo>
                  <a:pt x="3206342" y="4089715"/>
                </a:lnTo>
                <a:lnTo>
                  <a:pt x="3166054" y="4110922"/>
                </a:lnTo>
                <a:lnTo>
                  <a:pt x="3125273" y="4131305"/>
                </a:lnTo>
                <a:lnTo>
                  <a:pt x="3084011" y="4150854"/>
                </a:lnTo>
                <a:lnTo>
                  <a:pt x="3042279" y="4169557"/>
                </a:lnTo>
                <a:lnTo>
                  <a:pt x="3000088" y="4187402"/>
                </a:lnTo>
                <a:lnTo>
                  <a:pt x="2957449" y="4204380"/>
                </a:lnTo>
                <a:lnTo>
                  <a:pt x="2914373" y="4220479"/>
                </a:lnTo>
                <a:lnTo>
                  <a:pt x="2870871" y="4235687"/>
                </a:lnTo>
                <a:lnTo>
                  <a:pt x="2826954" y="4249995"/>
                </a:lnTo>
                <a:lnTo>
                  <a:pt x="2782633" y="4263390"/>
                </a:lnTo>
                <a:lnTo>
                  <a:pt x="2737920" y="4275863"/>
                </a:lnTo>
                <a:lnTo>
                  <a:pt x="2692825" y="4287401"/>
                </a:lnTo>
                <a:lnTo>
                  <a:pt x="2647359" y="4297993"/>
                </a:lnTo>
                <a:lnTo>
                  <a:pt x="2601534" y="4307629"/>
                </a:lnTo>
                <a:lnTo>
                  <a:pt x="2555360" y="4316298"/>
                </a:lnTo>
                <a:lnTo>
                  <a:pt x="2508849" y="4323989"/>
                </a:lnTo>
                <a:lnTo>
                  <a:pt x="2462011" y="4330689"/>
                </a:lnTo>
                <a:lnTo>
                  <a:pt x="2414858" y="4336390"/>
                </a:lnTo>
                <a:lnTo>
                  <a:pt x="2367400" y="4341078"/>
                </a:lnTo>
                <a:lnTo>
                  <a:pt x="2319649" y="4344744"/>
                </a:lnTo>
                <a:lnTo>
                  <a:pt x="2271616" y="4347376"/>
                </a:lnTo>
                <a:lnTo>
                  <a:pt x="2223312" y="4348964"/>
                </a:lnTo>
                <a:lnTo>
                  <a:pt x="2174748" y="4349496"/>
                </a:lnTo>
                <a:lnTo>
                  <a:pt x="2126183" y="4348964"/>
                </a:lnTo>
                <a:lnTo>
                  <a:pt x="2077879" y="4347376"/>
                </a:lnTo>
                <a:lnTo>
                  <a:pt x="2029846" y="4344744"/>
                </a:lnTo>
                <a:lnTo>
                  <a:pt x="1982095" y="4341078"/>
                </a:lnTo>
                <a:lnTo>
                  <a:pt x="1934637" y="4336390"/>
                </a:lnTo>
                <a:lnTo>
                  <a:pt x="1887484" y="4330689"/>
                </a:lnTo>
                <a:lnTo>
                  <a:pt x="1840646" y="4323989"/>
                </a:lnTo>
                <a:lnTo>
                  <a:pt x="1794135" y="4316298"/>
                </a:lnTo>
                <a:lnTo>
                  <a:pt x="1747961" y="4307629"/>
                </a:lnTo>
                <a:lnTo>
                  <a:pt x="1702136" y="4297993"/>
                </a:lnTo>
                <a:lnTo>
                  <a:pt x="1656670" y="4287401"/>
                </a:lnTo>
                <a:lnTo>
                  <a:pt x="1611575" y="4275863"/>
                </a:lnTo>
                <a:lnTo>
                  <a:pt x="1566862" y="4263390"/>
                </a:lnTo>
                <a:lnTo>
                  <a:pt x="1522541" y="4249995"/>
                </a:lnTo>
                <a:lnTo>
                  <a:pt x="1478624" y="4235687"/>
                </a:lnTo>
                <a:lnTo>
                  <a:pt x="1435122" y="4220479"/>
                </a:lnTo>
                <a:lnTo>
                  <a:pt x="1392046" y="4204380"/>
                </a:lnTo>
                <a:lnTo>
                  <a:pt x="1349407" y="4187402"/>
                </a:lnTo>
                <a:lnTo>
                  <a:pt x="1307216" y="4169557"/>
                </a:lnTo>
                <a:lnTo>
                  <a:pt x="1265484" y="4150854"/>
                </a:lnTo>
                <a:lnTo>
                  <a:pt x="1224222" y="4131305"/>
                </a:lnTo>
                <a:lnTo>
                  <a:pt x="1183441" y="4110922"/>
                </a:lnTo>
                <a:lnTo>
                  <a:pt x="1143153" y="4089715"/>
                </a:lnTo>
                <a:lnTo>
                  <a:pt x="1103367" y="4067695"/>
                </a:lnTo>
                <a:lnTo>
                  <a:pt x="1064096" y="4044874"/>
                </a:lnTo>
                <a:lnTo>
                  <a:pt x="1025351" y="4021262"/>
                </a:lnTo>
                <a:lnTo>
                  <a:pt x="987142" y="3996870"/>
                </a:lnTo>
                <a:lnTo>
                  <a:pt x="949480" y="3971710"/>
                </a:lnTo>
                <a:lnTo>
                  <a:pt x="912377" y="3945793"/>
                </a:lnTo>
                <a:lnTo>
                  <a:pt x="875843" y="3919129"/>
                </a:lnTo>
                <a:lnTo>
                  <a:pt x="839890" y="3891730"/>
                </a:lnTo>
                <a:lnTo>
                  <a:pt x="804529" y="3863606"/>
                </a:lnTo>
                <a:lnTo>
                  <a:pt x="769770" y="3834770"/>
                </a:lnTo>
                <a:lnTo>
                  <a:pt x="735625" y="3805231"/>
                </a:lnTo>
                <a:lnTo>
                  <a:pt x="702105" y="3775000"/>
                </a:lnTo>
                <a:lnTo>
                  <a:pt x="669221" y="3744090"/>
                </a:lnTo>
                <a:lnTo>
                  <a:pt x="636984" y="3712511"/>
                </a:lnTo>
                <a:lnTo>
                  <a:pt x="605405" y="3680274"/>
                </a:lnTo>
                <a:lnTo>
                  <a:pt x="574495" y="3647390"/>
                </a:lnTo>
                <a:lnTo>
                  <a:pt x="544264" y="3613870"/>
                </a:lnTo>
                <a:lnTo>
                  <a:pt x="514725" y="3579725"/>
                </a:lnTo>
                <a:lnTo>
                  <a:pt x="485889" y="3544966"/>
                </a:lnTo>
                <a:lnTo>
                  <a:pt x="457765" y="3509605"/>
                </a:lnTo>
                <a:lnTo>
                  <a:pt x="430366" y="3473652"/>
                </a:lnTo>
                <a:lnTo>
                  <a:pt x="403702" y="3437118"/>
                </a:lnTo>
                <a:lnTo>
                  <a:pt x="377785" y="3400015"/>
                </a:lnTo>
                <a:lnTo>
                  <a:pt x="352625" y="3362353"/>
                </a:lnTo>
                <a:lnTo>
                  <a:pt x="328233" y="3324144"/>
                </a:lnTo>
                <a:lnTo>
                  <a:pt x="304621" y="3285399"/>
                </a:lnTo>
                <a:lnTo>
                  <a:pt x="281800" y="3246128"/>
                </a:lnTo>
                <a:lnTo>
                  <a:pt x="259780" y="3206342"/>
                </a:lnTo>
                <a:lnTo>
                  <a:pt x="238573" y="3166054"/>
                </a:lnTo>
                <a:lnTo>
                  <a:pt x="218190" y="3125273"/>
                </a:lnTo>
                <a:lnTo>
                  <a:pt x="198641" y="3084011"/>
                </a:lnTo>
                <a:lnTo>
                  <a:pt x="179938" y="3042279"/>
                </a:lnTo>
                <a:lnTo>
                  <a:pt x="162093" y="3000088"/>
                </a:lnTo>
                <a:lnTo>
                  <a:pt x="145115" y="2957449"/>
                </a:lnTo>
                <a:lnTo>
                  <a:pt x="129016" y="2914373"/>
                </a:lnTo>
                <a:lnTo>
                  <a:pt x="113808" y="2870871"/>
                </a:lnTo>
                <a:lnTo>
                  <a:pt x="99500" y="2826954"/>
                </a:lnTo>
                <a:lnTo>
                  <a:pt x="86105" y="2782633"/>
                </a:lnTo>
                <a:lnTo>
                  <a:pt x="73632" y="2737920"/>
                </a:lnTo>
                <a:lnTo>
                  <a:pt x="62094" y="2692825"/>
                </a:lnTo>
                <a:lnTo>
                  <a:pt x="51502" y="2647359"/>
                </a:lnTo>
                <a:lnTo>
                  <a:pt x="41866" y="2601534"/>
                </a:lnTo>
                <a:lnTo>
                  <a:pt x="33197" y="2555360"/>
                </a:lnTo>
                <a:lnTo>
                  <a:pt x="25506" y="2508849"/>
                </a:lnTo>
                <a:lnTo>
                  <a:pt x="18806" y="2462011"/>
                </a:lnTo>
                <a:lnTo>
                  <a:pt x="13105" y="2414858"/>
                </a:lnTo>
                <a:lnTo>
                  <a:pt x="8417" y="2367400"/>
                </a:lnTo>
                <a:lnTo>
                  <a:pt x="4751" y="2319649"/>
                </a:lnTo>
                <a:lnTo>
                  <a:pt x="2119" y="2271616"/>
                </a:lnTo>
                <a:lnTo>
                  <a:pt x="531" y="2223312"/>
                </a:lnTo>
                <a:lnTo>
                  <a:pt x="0" y="2174748"/>
                </a:lnTo>
                <a:close/>
              </a:path>
            </a:pathLst>
          </a:custGeom>
          <a:ln w="27432">
            <a:solidFill>
              <a:srgbClr val="87898D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376732" y="6537350"/>
            <a:ext cx="8569325" cy="1828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0087B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F512D-8512-42EC-A318-554C107360F5}" type="datetime1">
              <a:rPr lang="en-US" smtClean="0"/>
              <a:t>4/26/2023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0087B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48A01-AA33-4D85-A214-2360C90A130D}" type="datetime1">
              <a:rPr lang="en-US" smtClean="0"/>
              <a:t>4/26/2023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41788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539239" y="658368"/>
            <a:ext cx="2657856" cy="445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4178807"/>
            <a:ext cx="12192000" cy="2679700"/>
          </a:xfrm>
          <a:custGeom>
            <a:avLst/>
            <a:gdLst/>
            <a:ahLst/>
            <a:cxnLst/>
            <a:rect l="l" t="t" r="r" b="b"/>
            <a:pathLst>
              <a:path w="12192000" h="2679700">
                <a:moveTo>
                  <a:pt x="0" y="2679191"/>
                </a:moveTo>
                <a:lnTo>
                  <a:pt x="12192000" y="2679191"/>
                </a:lnTo>
                <a:lnTo>
                  <a:pt x="12192000" y="0"/>
                </a:lnTo>
                <a:lnTo>
                  <a:pt x="0" y="0"/>
                </a:lnTo>
                <a:lnTo>
                  <a:pt x="0" y="2679191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26719" y="432816"/>
            <a:ext cx="902207" cy="899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4AC47-EAD8-436B-941F-2A71BD4220A0}" type="datetime1">
              <a:rPr lang="en-US" smtClean="0"/>
              <a:t>4/26/2023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13816" y="376566"/>
            <a:ext cx="908304" cy="12469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32816" y="752855"/>
            <a:ext cx="11325225" cy="0"/>
          </a:xfrm>
          <a:custGeom>
            <a:avLst/>
            <a:gdLst/>
            <a:ahLst/>
            <a:cxnLst/>
            <a:rect l="l" t="t" r="r" b="b"/>
            <a:pathLst>
              <a:path w="11325225">
                <a:moveTo>
                  <a:pt x="0" y="0"/>
                </a:moveTo>
                <a:lnTo>
                  <a:pt x="11325225" y="0"/>
                </a:lnTo>
              </a:path>
            </a:pathLst>
          </a:custGeom>
          <a:ln w="6096">
            <a:solidFill>
              <a:srgbClr val="8789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1128247" y="289559"/>
            <a:ext cx="630935" cy="3048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32816" y="287020"/>
            <a:ext cx="310896" cy="3073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506" y="1055319"/>
            <a:ext cx="8060690" cy="454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087B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6818F-011B-4E65-94D2-517778E5E6D5}" type="datetime1">
              <a:rPr lang="en-US" smtClean="0"/>
              <a:t>4/26/2023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1.png"/><Relationship Id="rId7" Type="http://schemas.openxmlformats.org/officeDocument/2006/relationships/hyperlink" Target="https://sbp.nspk.ru/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bp.nspk.ru/business/" TargetMode="External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8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12135" y="5055692"/>
            <a:ext cx="6909181" cy="4879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68997" y="5544007"/>
            <a:ext cx="2378075" cy="3657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92056" y="4901184"/>
            <a:ext cx="2167128" cy="10485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674364" y="1903476"/>
            <a:ext cx="4730750" cy="4733925"/>
          </a:xfrm>
          <a:custGeom>
            <a:avLst/>
            <a:gdLst/>
            <a:ahLst/>
            <a:cxnLst/>
            <a:rect l="l" t="t" r="r" b="b"/>
            <a:pathLst>
              <a:path w="4730750" h="4733925">
                <a:moveTo>
                  <a:pt x="0" y="2366772"/>
                </a:moveTo>
                <a:lnTo>
                  <a:pt x="482" y="2318476"/>
                </a:lnTo>
                <a:lnTo>
                  <a:pt x="1924" y="2270415"/>
                </a:lnTo>
                <a:lnTo>
                  <a:pt x="4316" y="2222599"/>
                </a:lnTo>
                <a:lnTo>
                  <a:pt x="7649" y="2175037"/>
                </a:lnTo>
                <a:lnTo>
                  <a:pt x="11913" y="2127738"/>
                </a:lnTo>
                <a:lnTo>
                  <a:pt x="17101" y="2080711"/>
                </a:lnTo>
                <a:lnTo>
                  <a:pt x="23201" y="2033965"/>
                </a:lnTo>
                <a:lnTo>
                  <a:pt x="30206" y="1987510"/>
                </a:lnTo>
                <a:lnTo>
                  <a:pt x="38106" y="1941354"/>
                </a:lnTo>
                <a:lnTo>
                  <a:pt x="46892" y="1895507"/>
                </a:lnTo>
                <a:lnTo>
                  <a:pt x="56554" y="1849978"/>
                </a:lnTo>
                <a:lnTo>
                  <a:pt x="67084" y="1804776"/>
                </a:lnTo>
                <a:lnTo>
                  <a:pt x="78473" y="1759910"/>
                </a:lnTo>
                <a:lnTo>
                  <a:pt x="90711" y="1715390"/>
                </a:lnTo>
                <a:lnTo>
                  <a:pt x="103789" y="1671225"/>
                </a:lnTo>
                <a:lnTo>
                  <a:pt x="117698" y="1627423"/>
                </a:lnTo>
                <a:lnTo>
                  <a:pt x="132428" y="1583994"/>
                </a:lnTo>
                <a:lnTo>
                  <a:pt x="147972" y="1540947"/>
                </a:lnTo>
                <a:lnTo>
                  <a:pt x="164319" y="1498292"/>
                </a:lnTo>
                <a:lnTo>
                  <a:pt x="181460" y="1456037"/>
                </a:lnTo>
                <a:lnTo>
                  <a:pt x="199386" y="1414192"/>
                </a:lnTo>
                <a:lnTo>
                  <a:pt x="218088" y="1372766"/>
                </a:lnTo>
                <a:lnTo>
                  <a:pt x="237557" y="1331768"/>
                </a:lnTo>
                <a:lnTo>
                  <a:pt x="257784" y="1291206"/>
                </a:lnTo>
                <a:lnTo>
                  <a:pt x="278759" y="1251092"/>
                </a:lnTo>
                <a:lnTo>
                  <a:pt x="300474" y="1211432"/>
                </a:lnTo>
                <a:lnTo>
                  <a:pt x="322918" y="1172238"/>
                </a:lnTo>
                <a:lnTo>
                  <a:pt x="346084" y="1133517"/>
                </a:lnTo>
                <a:lnTo>
                  <a:pt x="369961" y="1095279"/>
                </a:lnTo>
                <a:lnTo>
                  <a:pt x="394542" y="1057534"/>
                </a:lnTo>
                <a:lnTo>
                  <a:pt x="419815" y="1020290"/>
                </a:lnTo>
                <a:lnTo>
                  <a:pt x="445773" y="983556"/>
                </a:lnTo>
                <a:lnTo>
                  <a:pt x="472407" y="947342"/>
                </a:lnTo>
                <a:lnTo>
                  <a:pt x="499706" y="911657"/>
                </a:lnTo>
                <a:lnTo>
                  <a:pt x="527662" y="876510"/>
                </a:lnTo>
                <a:lnTo>
                  <a:pt x="556266" y="841910"/>
                </a:lnTo>
                <a:lnTo>
                  <a:pt x="585508" y="807867"/>
                </a:lnTo>
                <a:lnTo>
                  <a:pt x="615380" y="774389"/>
                </a:lnTo>
                <a:lnTo>
                  <a:pt x="645872" y="741486"/>
                </a:lnTo>
                <a:lnTo>
                  <a:pt x="676975" y="709167"/>
                </a:lnTo>
                <a:lnTo>
                  <a:pt x="708680" y="677441"/>
                </a:lnTo>
                <a:lnTo>
                  <a:pt x="740978" y="646317"/>
                </a:lnTo>
                <a:lnTo>
                  <a:pt x="773859" y="615804"/>
                </a:lnTo>
                <a:lnTo>
                  <a:pt x="807314" y="585913"/>
                </a:lnTo>
                <a:lnTo>
                  <a:pt x="841335" y="556650"/>
                </a:lnTo>
                <a:lnTo>
                  <a:pt x="875912" y="528027"/>
                </a:lnTo>
                <a:lnTo>
                  <a:pt x="911036" y="500052"/>
                </a:lnTo>
                <a:lnTo>
                  <a:pt x="946698" y="472734"/>
                </a:lnTo>
                <a:lnTo>
                  <a:pt x="982888" y="446083"/>
                </a:lnTo>
                <a:lnTo>
                  <a:pt x="1019598" y="420107"/>
                </a:lnTo>
                <a:lnTo>
                  <a:pt x="1056818" y="394816"/>
                </a:lnTo>
                <a:lnTo>
                  <a:pt x="1094539" y="370219"/>
                </a:lnTo>
                <a:lnTo>
                  <a:pt x="1132752" y="346326"/>
                </a:lnTo>
                <a:lnTo>
                  <a:pt x="1171448" y="323144"/>
                </a:lnTo>
                <a:lnTo>
                  <a:pt x="1210617" y="300684"/>
                </a:lnTo>
                <a:lnTo>
                  <a:pt x="1250251" y="278954"/>
                </a:lnTo>
                <a:lnTo>
                  <a:pt x="1290340" y="257965"/>
                </a:lnTo>
                <a:lnTo>
                  <a:pt x="1330875" y="237724"/>
                </a:lnTo>
                <a:lnTo>
                  <a:pt x="1371848" y="218241"/>
                </a:lnTo>
                <a:lnTo>
                  <a:pt x="1413248" y="199526"/>
                </a:lnTo>
                <a:lnTo>
                  <a:pt x="1455066" y="181588"/>
                </a:lnTo>
                <a:lnTo>
                  <a:pt x="1497295" y="164434"/>
                </a:lnTo>
                <a:lnTo>
                  <a:pt x="1539923" y="148076"/>
                </a:lnTo>
                <a:lnTo>
                  <a:pt x="1582943" y="132522"/>
                </a:lnTo>
                <a:lnTo>
                  <a:pt x="1626345" y="117781"/>
                </a:lnTo>
                <a:lnTo>
                  <a:pt x="1670119" y="103862"/>
                </a:lnTo>
                <a:lnTo>
                  <a:pt x="1714257" y="90775"/>
                </a:lnTo>
                <a:lnTo>
                  <a:pt x="1758750" y="78529"/>
                </a:lnTo>
                <a:lnTo>
                  <a:pt x="1803588" y="67132"/>
                </a:lnTo>
                <a:lnTo>
                  <a:pt x="1848762" y="56594"/>
                </a:lnTo>
                <a:lnTo>
                  <a:pt x="1894264" y="46925"/>
                </a:lnTo>
                <a:lnTo>
                  <a:pt x="1940083" y="38133"/>
                </a:lnTo>
                <a:lnTo>
                  <a:pt x="1986211" y="30227"/>
                </a:lnTo>
                <a:lnTo>
                  <a:pt x="2032638" y="23218"/>
                </a:lnTo>
                <a:lnTo>
                  <a:pt x="2079356" y="17113"/>
                </a:lnTo>
                <a:lnTo>
                  <a:pt x="2126355" y="11922"/>
                </a:lnTo>
                <a:lnTo>
                  <a:pt x="2173626" y="7654"/>
                </a:lnTo>
                <a:lnTo>
                  <a:pt x="2221160" y="4319"/>
                </a:lnTo>
                <a:lnTo>
                  <a:pt x="2268948" y="1925"/>
                </a:lnTo>
                <a:lnTo>
                  <a:pt x="2316980" y="483"/>
                </a:lnTo>
                <a:lnTo>
                  <a:pt x="2365248" y="0"/>
                </a:lnTo>
                <a:lnTo>
                  <a:pt x="2413515" y="483"/>
                </a:lnTo>
                <a:lnTo>
                  <a:pt x="2461547" y="1925"/>
                </a:lnTo>
                <a:lnTo>
                  <a:pt x="2509335" y="4319"/>
                </a:lnTo>
                <a:lnTo>
                  <a:pt x="2556869" y="7654"/>
                </a:lnTo>
                <a:lnTo>
                  <a:pt x="2604140" y="11922"/>
                </a:lnTo>
                <a:lnTo>
                  <a:pt x="2651139" y="17113"/>
                </a:lnTo>
                <a:lnTo>
                  <a:pt x="2697857" y="23218"/>
                </a:lnTo>
                <a:lnTo>
                  <a:pt x="2744284" y="30227"/>
                </a:lnTo>
                <a:lnTo>
                  <a:pt x="2790412" y="38133"/>
                </a:lnTo>
                <a:lnTo>
                  <a:pt x="2836231" y="46925"/>
                </a:lnTo>
                <a:lnTo>
                  <a:pt x="2881733" y="56594"/>
                </a:lnTo>
                <a:lnTo>
                  <a:pt x="2926907" y="67132"/>
                </a:lnTo>
                <a:lnTo>
                  <a:pt x="2971745" y="78529"/>
                </a:lnTo>
                <a:lnTo>
                  <a:pt x="3016238" y="90775"/>
                </a:lnTo>
                <a:lnTo>
                  <a:pt x="3060376" y="103862"/>
                </a:lnTo>
                <a:lnTo>
                  <a:pt x="3104150" y="117781"/>
                </a:lnTo>
                <a:lnTo>
                  <a:pt x="3147552" y="132522"/>
                </a:lnTo>
                <a:lnTo>
                  <a:pt x="3190572" y="148076"/>
                </a:lnTo>
                <a:lnTo>
                  <a:pt x="3233200" y="164434"/>
                </a:lnTo>
                <a:lnTo>
                  <a:pt x="3275429" y="181588"/>
                </a:lnTo>
                <a:lnTo>
                  <a:pt x="3317247" y="199526"/>
                </a:lnTo>
                <a:lnTo>
                  <a:pt x="3358647" y="218241"/>
                </a:lnTo>
                <a:lnTo>
                  <a:pt x="3399620" y="237724"/>
                </a:lnTo>
                <a:lnTo>
                  <a:pt x="3440155" y="257965"/>
                </a:lnTo>
                <a:lnTo>
                  <a:pt x="3480244" y="278954"/>
                </a:lnTo>
                <a:lnTo>
                  <a:pt x="3519878" y="300684"/>
                </a:lnTo>
                <a:lnTo>
                  <a:pt x="3559047" y="323144"/>
                </a:lnTo>
                <a:lnTo>
                  <a:pt x="3597743" y="346326"/>
                </a:lnTo>
                <a:lnTo>
                  <a:pt x="3635956" y="370219"/>
                </a:lnTo>
                <a:lnTo>
                  <a:pt x="3673677" y="394816"/>
                </a:lnTo>
                <a:lnTo>
                  <a:pt x="3710897" y="420107"/>
                </a:lnTo>
                <a:lnTo>
                  <a:pt x="3747607" y="446083"/>
                </a:lnTo>
                <a:lnTo>
                  <a:pt x="3783797" y="472734"/>
                </a:lnTo>
                <a:lnTo>
                  <a:pt x="3819459" y="500052"/>
                </a:lnTo>
                <a:lnTo>
                  <a:pt x="3854583" y="528027"/>
                </a:lnTo>
                <a:lnTo>
                  <a:pt x="3889160" y="556650"/>
                </a:lnTo>
                <a:lnTo>
                  <a:pt x="3923181" y="585913"/>
                </a:lnTo>
                <a:lnTo>
                  <a:pt x="3956636" y="615804"/>
                </a:lnTo>
                <a:lnTo>
                  <a:pt x="3989517" y="646317"/>
                </a:lnTo>
                <a:lnTo>
                  <a:pt x="4021815" y="677441"/>
                </a:lnTo>
                <a:lnTo>
                  <a:pt x="4053520" y="709167"/>
                </a:lnTo>
                <a:lnTo>
                  <a:pt x="4084623" y="741486"/>
                </a:lnTo>
                <a:lnTo>
                  <a:pt x="4115115" y="774389"/>
                </a:lnTo>
                <a:lnTo>
                  <a:pt x="4144987" y="807867"/>
                </a:lnTo>
                <a:lnTo>
                  <a:pt x="4174229" y="841910"/>
                </a:lnTo>
                <a:lnTo>
                  <a:pt x="4202833" y="876510"/>
                </a:lnTo>
                <a:lnTo>
                  <a:pt x="4230789" y="911657"/>
                </a:lnTo>
                <a:lnTo>
                  <a:pt x="4258088" y="947342"/>
                </a:lnTo>
                <a:lnTo>
                  <a:pt x="4284722" y="983556"/>
                </a:lnTo>
                <a:lnTo>
                  <a:pt x="4310680" y="1020290"/>
                </a:lnTo>
                <a:lnTo>
                  <a:pt x="4335953" y="1057534"/>
                </a:lnTo>
                <a:lnTo>
                  <a:pt x="4360534" y="1095279"/>
                </a:lnTo>
                <a:lnTo>
                  <a:pt x="4384411" y="1133517"/>
                </a:lnTo>
                <a:lnTo>
                  <a:pt x="4407577" y="1172238"/>
                </a:lnTo>
                <a:lnTo>
                  <a:pt x="4430021" y="1211432"/>
                </a:lnTo>
                <a:lnTo>
                  <a:pt x="4451736" y="1251092"/>
                </a:lnTo>
                <a:lnTo>
                  <a:pt x="4472711" y="1291206"/>
                </a:lnTo>
                <a:lnTo>
                  <a:pt x="4492938" y="1331768"/>
                </a:lnTo>
                <a:lnTo>
                  <a:pt x="4512407" y="1372766"/>
                </a:lnTo>
                <a:lnTo>
                  <a:pt x="4531109" y="1414192"/>
                </a:lnTo>
                <a:lnTo>
                  <a:pt x="4549035" y="1456037"/>
                </a:lnTo>
                <a:lnTo>
                  <a:pt x="4566176" y="1498292"/>
                </a:lnTo>
                <a:lnTo>
                  <a:pt x="4582523" y="1540947"/>
                </a:lnTo>
                <a:lnTo>
                  <a:pt x="4598067" y="1583994"/>
                </a:lnTo>
                <a:lnTo>
                  <a:pt x="4612797" y="1627423"/>
                </a:lnTo>
                <a:lnTo>
                  <a:pt x="4626706" y="1671225"/>
                </a:lnTo>
                <a:lnTo>
                  <a:pt x="4639784" y="1715390"/>
                </a:lnTo>
                <a:lnTo>
                  <a:pt x="4652022" y="1759910"/>
                </a:lnTo>
                <a:lnTo>
                  <a:pt x="4663411" y="1804776"/>
                </a:lnTo>
                <a:lnTo>
                  <a:pt x="4673941" y="1849978"/>
                </a:lnTo>
                <a:lnTo>
                  <a:pt x="4683603" y="1895507"/>
                </a:lnTo>
                <a:lnTo>
                  <a:pt x="4692389" y="1941354"/>
                </a:lnTo>
                <a:lnTo>
                  <a:pt x="4700289" y="1987510"/>
                </a:lnTo>
                <a:lnTo>
                  <a:pt x="4707294" y="2033965"/>
                </a:lnTo>
                <a:lnTo>
                  <a:pt x="4713394" y="2080711"/>
                </a:lnTo>
                <a:lnTo>
                  <a:pt x="4718582" y="2127738"/>
                </a:lnTo>
                <a:lnTo>
                  <a:pt x="4722846" y="2175037"/>
                </a:lnTo>
                <a:lnTo>
                  <a:pt x="4726179" y="2222599"/>
                </a:lnTo>
                <a:lnTo>
                  <a:pt x="4728571" y="2270415"/>
                </a:lnTo>
                <a:lnTo>
                  <a:pt x="4730013" y="2318476"/>
                </a:lnTo>
                <a:lnTo>
                  <a:pt x="4730495" y="2366772"/>
                </a:lnTo>
                <a:lnTo>
                  <a:pt x="4730013" y="2415067"/>
                </a:lnTo>
                <a:lnTo>
                  <a:pt x="4728571" y="2463128"/>
                </a:lnTo>
                <a:lnTo>
                  <a:pt x="4726179" y="2510944"/>
                </a:lnTo>
                <a:lnTo>
                  <a:pt x="4722846" y="2558506"/>
                </a:lnTo>
                <a:lnTo>
                  <a:pt x="4718582" y="2605805"/>
                </a:lnTo>
                <a:lnTo>
                  <a:pt x="4713394" y="2652832"/>
                </a:lnTo>
                <a:lnTo>
                  <a:pt x="4707294" y="2699578"/>
                </a:lnTo>
                <a:lnTo>
                  <a:pt x="4700289" y="2746033"/>
                </a:lnTo>
                <a:lnTo>
                  <a:pt x="4692389" y="2792189"/>
                </a:lnTo>
                <a:lnTo>
                  <a:pt x="4683603" y="2838036"/>
                </a:lnTo>
                <a:lnTo>
                  <a:pt x="4673941" y="2883565"/>
                </a:lnTo>
                <a:lnTo>
                  <a:pt x="4663411" y="2928767"/>
                </a:lnTo>
                <a:lnTo>
                  <a:pt x="4652022" y="2973633"/>
                </a:lnTo>
                <a:lnTo>
                  <a:pt x="4639784" y="3018153"/>
                </a:lnTo>
                <a:lnTo>
                  <a:pt x="4626706" y="3062318"/>
                </a:lnTo>
                <a:lnTo>
                  <a:pt x="4612797" y="3106120"/>
                </a:lnTo>
                <a:lnTo>
                  <a:pt x="4598067" y="3149549"/>
                </a:lnTo>
                <a:lnTo>
                  <a:pt x="4582523" y="3192596"/>
                </a:lnTo>
                <a:lnTo>
                  <a:pt x="4566176" y="3235251"/>
                </a:lnTo>
                <a:lnTo>
                  <a:pt x="4549035" y="3277506"/>
                </a:lnTo>
                <a:lnTo>
                  <a:pt x="4531109" y="3319351"/>
                </a:lnTo>
                <a:lnTo>
                  <a:pt x="4512407" y="3360777"/>
                </a:lnTo>
                <a:lnTo>
                  <a:pt x="4492938" y="3401775"/>
                </a:lnTo>
                <a:lnTo>
                  <a:pt x="4472711" y="3442337"/>
                </a:lnTo>
                <a:lnTo>
                  <a:pt x="4451736" y="3482451"/>
                </a:lnTo>
                <a:lnTo>
                  <a:pt x="4430021" y="3522111"/>
                </a:lnTo>
                <a:lnTo>
                  <a:pt x="4407577" y="3561305"/>
                </a:lnTo>
                <a:lnTo>
                  <a:pt x="4384411" y="3600026"/>
                </a:lnTo>
                <a:lnTo>
                  <a:pt x="4360534" y="3638264"/>
                </a:lnTo>
                <a:lnTo>
                  <a:pt x="4335953" y="3676009"/>
                </a:lnTo>
                <a:lnTo>
                  <a:pt x="4310680" y="3713253"/>
                </a:lnTo>
                <a:lnTo>
                  <a:pt x="4284722" y="3749987"/>
                </a:lnTo>
                <a:lnTo>
                  <a:pt x="4258088" y="3786201"/>
                </a:lnTo>
                <a:lnTo>
                  <a:pt x="4230789" y="3821886"/>
                </a:lnTo>
                <a:lnTo>
                  <a:pt x="4202833" y="3857033"/>
                </a:lnTo>
                <a:lnTo>
                  <a:pt x="4174229" y="3891633"/>
                </a:lnTo>
                <a:lnTo>
                  <a:pt x="4144987" y="3925676"/>
                </a:lnTo>
                <a:lnTo>
                  <a:pt x="4115115" y="3959154"/>
                </a:lnTo>
                <a:lnTo>
                  <a:pt x="4084623" y="3992057"/>
                </a:lnTo>
                <a:lnTo>
                  <a:pt x="4053520" y="4024376"/>
                </a:lnTo>
                <a:lnTo>
                  <a:pt x="4021815" y="4056102"/>
                </a:lnTo>
                <a:lnTo>
                  <a:pt x="3989517" y="4087226"/>
                </a:lnTo>
                <a:lnTo>
                  <a:pt x="3956636" y="4117739"/>
                </a:lnTo>
                <a:lnTo>
                  <a:pt x="3923181" y="4147630"/>
                </a:lnTo>
                <a:lnTo>
                  <a:pt x="3889160" y="4176893"/>
                </a:lnTo>
                <a:lnTo>
                  <a:pt x="3854583" y="4205516"/>
                </a:lnTo>
                <a:lnTo>
                  <a:pt x="3819459" y="4233491"/>
                </a:lnTo>
                <a:lnTo>
                  <a:pt x="3783797" y="4260809"/>
                </a:lnTo>
                <a:lnTo>
                  <a:pt x="3747607" y="4287460"/>
                </a:lnTo>
                <a:lnTo>
                  <a:pt x="3710897" y="4313436"/>
                </a:lnTo>
                <a:lnTo>
                  <a:pt x="3673677" y="4338727"/>
                </a:lnTo>
                <a:lnTo>
                  <a:pt x="3635956" y="4363324"/>
                </a:lnTo>
                <a:lnTo>
                  <a:pt x="3597743" y="4387217"/>
                </a:lnTo>
                <a:lnTo>
                  <a:pt x="3559048" y="4410399"/>
                </a:lnTo>
                <a:lnTo>
                  <a:pt x="3519878" y="4432859"/>
                </a:lnTo>
                <a:lnTo>
                  <a:pt x="3480244" y="4454589"/>
                </a:lnTo>
                <a:lnTo>
                  <a:pt x="3440155" y="4475578"/>
                </a:lnTo>
                <a:lnTo>
                  <a:pt x="3399620" y="4495819"/>
                </a:lnTo>
                <a:lnTo>
                  <a:pt x="3358647" y="4515302"/>
                </a:lnTo>
                <a:lnTo>
                  <a:pt x="3317247" y="4534017"/>
                </a:lnTo>
                <a:lnTo>
                  <a:pt x="3275429" y="4551955"/>
                </a:lnTo>
                <a:lnTo>
                  <a:pt x="3233200" y="4569109"/>
                </a:lnTo>
                <a:lnTo>
                  <a:pt x="3190572" y="4585467"/>
                </a:lnTo>
                <a:lnTo>
                  <a:pt x="3147552" y="4601021"/>
                </a:lnTo>
                <a:lnTo>
                  <a:pt x="3104150" y="4615762"/>
                </a:lnTo>
                <a:lnTo>
                  <a:pt x="3060376" y="4629681"/>
                </a:lnTo>
                <a:lnTo>
                  <a:pt x="3016238" y="4642768"/>
                </a:lnTo>
                <a:lnTo>
                  <a:pt x="2971745" y="4655014"/>
                </a:lnTo>
                <a:lnTo>
                  <a:pt x="2926907" y="4666411"/>
                </a:lnTo>
                <a:lnTo>
                  <a:pt x="2881733" y="4676949"/>
                </a:lnTo>
                <a:lnTo>
                  <a:pt x="2836231" y="4686618"/>
                </a:lnTo>
                <a:lnTo>
                  <a:pt x="2790412" y="4695410"/>
                </a:lnTo>
                <a:lnTo>
                  <a:pt x="2744284" y="4703316"/>
                </a:lnTo>
                <a:lnTo>
                  <a:pt x="2697857" y="4710325"/>
                </a:lnTo>
                <a:lnTo>
                  <a:pt x="2651139" y="4716430"/>
                </a:lnTo>
                <a:lnTo>
                  <a:pt x="2604140" y="4721621"/>
                </a:lnTo>
                <a:lnTo>
                  <a:pt x="2556869" y="4725889"/>
                </a:lnTo>
                <a:lnTo>
                  <a:pt x="2509335" y="4729224"/>
                </a:lnTo>
                <a:lnTo>
                  <a:pt x="2461547" y="4731618"/>
                </a:lnTo>
                <a:lnTo>
                  <a:pt x="2413515" y="4733060"/>
                </a:lnTo>
                <a:lnTo>
                  <a:pt x="2365248" y="4733544"/>
                </a:lnTo>
                <a:lnTo>
                  <a:pt x="2316980" y="4733060"/>
                </a:lnTo>
                <a:lnTo>
                  <a:pt x="2268948" y="4731618"/>
                </a:lnTo>
                <a:lnTo>
                  <a:pt x="2221160" y="4729224"/>
                </a:lnTo>
                <a:lnTo>
                  <a:pt x="2173626" y="4725889"/>
                </a:lnTo>
                <a:lnTo>
                  <a:pt x="2126355" y="4721621"/>
                </a:lnTo>
                <a:lnTo>
                  <a:pt x="2079356" y="4716430"/>
                </a:lnTo>
                <a:lnTo>
                  <a:pt x="2032638" y="4710325"/>
                </a:lnTo>
                <a:lnTo>
                  <a:pt x="1986211" y="4703316"/>
                </a:lnTo>
                <a:lnTo>
                  <a:pt x="1940083" y="4695410"/>
                </a:lnTo>
                <a:lnTo>
                  <a:pt x="1894264" y="4686618"/>
                </a:lnTo>
                <a:lnTo>
                  <a:pt x="1848762" y="4676949"/>
                </a:lnTo>
                <a:lnTo>
                  <a:pt x="1803588" y="4666411"/>
                </a:lnTo>
                <a:lnTo>
                  <a:pt x="1758750" y="4655014"/>
                </a:lnTo>
                <a:lnTo>
                  <a:pt x="1714257" y="4642768"/>
                </a:lnTo>
                <a:lnTo>
                  <a:pt x="1670119" y="4629681"/>
                </a:lnTo>
                <a:lnTo>
                  <a:pt x="1626345" y="4615762"/>
                </a:lnTo>
                <a:lnTo>
                  <a:pt x="1582943" y="4601021"/>
                </a:lnTo>
                <a:lnTo>
                  <a:pt x="1539923" y="4585467"/>
                </a:lnTo>
                <a:lnTo>
                  <a:pt x="1497295" y="4569109"/>
                </a:lnTo>
                <a:lnTo>
                  <a:pt x="1455066" y="4551955"/>
                </a:lnTo>
                <a:lnTo>
                  <a:pt x="1413248" y="4534017"/>
                </a:lnTo>
                <a:lnTo>
                  <a:pt x="1371848" y="4515302"/>
                </a:lnTo>
                <a:lnTo>
                  <a:pt x="1330875" y="4495819"/>
                </a:lnTo>
                <a:lnTo>
                  <a:pt x="1290340" y="4475578"/>
                </a:lnTo>
                <a:lnTo>
                  <a:pt x="1250251" y="4454589"/>
                </a:lnTo>
                <a:lnTo>
                  <a:pt x="1210617" y="4432859"/>
                </a:lnTo>
                <a:lnTo>
                  <a:pt x="1171447" y="4410399"/>
                </a:lnTo>
                <a:lnTo>
                  <a:pt x="1132752" y="4387217"/>
                </a:lnTo>
                <a:lnTo>
                  <a:pt x="1094539" y="4363324"/>
                </a:lnTo>
                <a:lnTo>
                  <a:pt x="1056818" y="4338727"/>
                </a:lnTo>
                <a:lnTo>
                  <a:pt x="1019598" y="4313436"/>
                </a:lnTo>
                <a:lnTo>
                  <a:pt x="982888" y="4287460"/>
                </a:lnTo>
                <a:lnTo>
                  <a:pt x="946698" y="4260809"/>
                </a:lnTo>
                <a:lnTo>
                  <a:pt x="911036" y="4233491"/>
                </a:lnTo>
                <a:lnTo>
                  <a:pt x="875912" y="4205516"/>
                </a:lnTo>
                <a:lnTo>
                  <a:pt x="841335" y="4176893"/>
                </a:lnTo>
                <a:lnTo>
                  <a:pt x="807314" y="4147630"/>
                </a:lnTo>
                <a:lnTo>
                  <a:pt x="773859" y="4117739"/>
                </a:lnTo>
                <a:lnTo>
                  <a:pt x="740978" y="4087226"/>
                </a:lnTo>
                <a:lnTo>
                  <a:pt x="708680" y="4056102"/>
                </a:lnTo>
                <a:lnTo>
                  <a:pt x="676975" y="4024376"/>
                </a:lnTo>
                <a:lnTo>
                  <a:pt x="645872" y="3992057"/>
                </a:lnTo>
                <a:lnTo>
                  <a:pt x="615380" y="3959154"/>
                </a:lnTo>
                <a:lnTo>
                  <a:pt x="585508" y="3925676"/>
                </a:lnTo>
                <a:lnTo>
                  <a:pt x="556266" y="3891633"/>
                </a:lnTo>
                <a:lnTo>
                  <a:pt x="527662" y="3857033"/>
                </a:lnTo>
                <a:lnTo>
                  <a:pt x="499706" y="3821886"/>
                </a:lnTo>
                <a:lnTo>
                  <a:pt x="472407" y="3786201"/>
                </a:lnTo>
                <a:lnTo>
                  <a:pt x="445773" y="3749987"/>
                </a:lnTo>
                <a:lnTo>
                  <a:pt x="419815" y="3713253"/>
                </a:lnTo>
                <a:lnTo>
                  <a:pt x="394542" y="3676009"/>
                </a:lnTo>
                <a:lnTo>
                  <a:pt x="369961" y="3638264"/>
                </a:lnTo>
                <a:lnTo>
                  <a:pt x="346084" y="3600026"/>
                </a:lnTo>
                <a:lnTo>
                  <a:pt x="322918" y="3561305"/>
                </a:lnTo>
                <a:lnTo>
                  <a:pt x="300474" y="3522111"/>
                </a:lnTo>
                <a:lnTo>
                  <a:pt x="278759" y="3482451"/>
                </a:lnTo>
                <a:lnTo>
                  <a:pt x="257784" y="3442337"/>
                </a:lnTo>
                <a:lnTo>
                  <a:pt x="237557" y="3401775"/>
                </a:lnTo>
                <a:lnTo>
                  <a:pt x="218088" y="3360777"/>
                </a:lnTo>
                <a:lnTo>
                  <a:pt x="199386" y="3319351"/>
                </a:lnTo>
                <a:lnTo>
                  <a:pt x="181460" y="3277506"/>
                </a:lnTo>
                <a:lnTo>
                  <a:pt x="164319" y="3235251"/>
                </a:lnTo>
                <a:lnTo>
                  <a:pt x="147972" y="3192596"/>
                </a:lnTo>
                <a:lnTo>
                  <a:pt x="132428" y="3149549"/>
                </a:lnTo>
                <a:lnTo>
                  <a:pt x="117698" y="3106120"/>
                </a:lnTo>
                <a:lnTo>
                  <a:pt x="103789" y="3062318"/>
                </a:lnTo>
                <a:lnTo>
                  <a:pt x="90711" y="3018153"/>
                </a:lnTo>
                <a:lnTo>
                  <a:pt x="78473" y="2973633"/>
                </a:lnTo>
                <a:lnTo>
                  <a:pt x="67084" y="2928767"/>
                </a:lnTo>
                <a:lnTo>
                  <a:pt x="56554" y="2883565"/>
                </a:lnTo>
                <a:lnTo>
                  <a:pt x="46892" y="2838036"/>
                </a:lnTo>
                <a:lnTo>
                  <a:pt x="38106" y="2792189"/>
                </a:lnTo>
                <a:lnTo>
                  <a:pt x="30206" y="2746033"/>
                </a:lnTo>
                <a:lnTo>
                  <a:pt x="23201" y="2699578"/>
                </a:lnTo>
                <a:lnTo>
                  <a:pt x="17101" y="2652832"/>
                </a:lnTo>
                <a:lnTo>
                  <a:pt x="11913" y="2605805"/>
                </a:lnTo>
                <a:lnTo>
                  <a:pt x="7649" y="2558506"/>
                </a:lnTo>
                <a:lnTo>
                  <a:pt x="4316" y="2510944"/>
                </a:lnTo>
                <a:lnTo>
                  <a:pt x="1924" y="2463128"/>
                </a:lnTo>
                <a:lnTo>
                  <a:pt x="482" y="2415067"/>
                </a:lnTo>
                <a:lnTo>
                  <a:pt x="0" y="2366772"/>
                </a:lnTo>
                <a:close/>
              </a:path>
            </a:pathLst>
          </a:custGeom>
          <a:ln w="27432">
            <a:solidFill>
              <a:srgbClr val="87898D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66159" y="2121420"/>
            <a:ext cx="4950714" cy="47365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01440" y="2120900"/>
            <a:ext cx="4291584" cy="4279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01354" y="2554589"/>
            <a:ext cx="3425190" cy="3427729"/>
          </a:xfrm>
          <a:custGeom>
            <a:avLst/>
            <a:gdLst/>
            <a:ahLst/>
            <a:cxnLst/>
            <a:rect l="l" t="t" r="r" b="b"/>
            <a:pathLst>
              <a:path w="3425190" h="3427729">
                <a:moveTo>
                  <a:pt x="1734199" y="0"/>
                </a:moveTo>
                <a:lnTo>
                  <a:pt x="1689342" y="113"/>
                </a:lnTo>
                <a:lnTo>
                  <a:pt x="1644560" y="1401"/>
                </a:lnTo>
                <a:lnTo>
                  <a:pt x="1599876" y="3856"/>
                </a:lnTo>
                <a:lnTo>
                  <a:pt x="1555314" y="7472"/>
                </a:lnTo>
                <a:lnTo>
                  <a:pt x="1510897" y="12243"/>
                </a:lnTo>
                <a:lnTo>
                  <a:pt x="1466649" y="18163"/>
                </a:lnTo>
                <a:lnTo>
                  <a:pt x="1422593" y="25225"/>
                </a:lnTo>
                <a:lnTo>
                  <a:pt x="1378752" y="33423"/>
                </a:lnTo>
                <a:lnTo>
                  <a:pt x="1335150" y="42751"/>
                </a:lnTo>
                <a:lnTo>
                  <a:pt x="1291810" y="53203"/>
                </a:lnTo>
                <a:lnTo>
                  <a:pt x="1248757" y="64771"/>
                </a:lnTo>
                <a:lnTo>
                  <a:pt x="1206013" y="77451"/>
                </a:lnTo>
                <a:lnTo>
                  <a:pt x="1163601" y="91235"/>
                </a:lnTo>
                <a:lnTo>
                  <a:pt x="1121546" y="106117"/>
                </a:lnTo>
                <a:lnTo>
                  <a:pt x="1079870" y="122091"/>
                </a:lnTo>
                <a:lnTo>
                  <a:pt x="1038598" y="139151"/>
                </a:lnTo>
                <a:lnTo>
                  <a:pt x="997752" y="157290"/>
                </a:lnTo>
                <a:lnTo>
                  <a:pt x="957356" y="176502"/>
                </a:lnTo>
                <a:lnTo>
                  <a:pt x="917434" y="196781"/>
                </a:lnTo>
                <a:lnTo>
                  <a:pt x="878009" y="218121"/>
                </a:lnTo>
                <a:lnTo>
                  <a:pt x="839104" y="240514"/>
                </a:lnTo>
                <a:lnTo>
                  <a:pt x="800744" y="263956"/>
                </a:lnTo>
                <a:lnTo>
                  <a:pt x="762950" y="288438"/>
                </a:lnTo>
                <a:lnTo>
                  <a:pt x="725748" y="313957"/>
                </a:lnTo>
                <a:lnTo>
                  <a:pt x="689159" y="340504"/>
                </a:lnTo>
                <a:lnTo>
                  <a:pt x="653209" y="368073"/>
                </a:lnTo>
                <a:lnTo>
                  <a:pt x="617920" y="396660"/>
                </a:lnTo>
                <a:lnTo>
                  <a:pt x="583315" y="426256"/>
                </a:lnTo>
                <a:lnTo>
                  <a:pt x="549419" y="456856"/>
                </a:lnTo>
                <a:lnTo>
                  <a:pt x="516254" y="488453"/>
                </a:lnTo>
                <a:lnTo>
                  <a:pt x="483844" y="521042"/>
                </a:lnTo>
                <a:lnTo>
                  <a:pt x="452213" y="554615"/>
                </a:lnTo>
                <a:lnTo>
                  <a:pt x="421384" y="589167"/>
                </a:lnTo>
                <a:lnTo>
                  <a:pt x="391380" y="624691"/>
                </a:lnTo>
                <a:lnTo>
                  <a:pt x="362225" y="661181"/>
                </a:lnTo>
                <a:lnTo>
                  <a:pt x="333943" y="698631"/>
                </a:lnTo>
                <a:lnTo>
                  <a:pt x="306556" y="737034"/>
                </a:lnTo>
                <a:lnTo>
                  <a:pt x="280089" y="776384"/>
                </a:lnTo>
                <a:lnTo>
                  <a:pt x="254564" y="816675"/>
                </a:lnTo>
                <a:lnTo>
                  <a:pt x="230005" y="857900"/>
                </a:lnTo>
                <a:lnTo>
                  <a:pt x="206586" y="899777"/>
                </a:lnTo>
                <a:lnTo>
                  <a:pt x="184459" y="942023"/>
                </a:lnTo>
                <a:lnTo>
                  <a:pt x="163618" y="984615"/>
                </a:lnTo>
                <a:lnTo>
                  <a:pt x="144056" y="1027529"/>
                </a:lnTo>
                <a:lnTo>
                  <a:pt x="125768" y="1070743"/>
                </a:lnTo>
                <a:lnTo>
                  <a:pt x="108748" y="1114232"/>
                </a:lnTo>
                <a:lnTo>
                  <a:pt x="92988" y="1157974"/>
                </a:lnTo>
                <a:lnTo>
                  <a:pt x="78483" y="1201944"/>
                </a:lnTo>
                <a:lnTo>
                  <a:pt x="65226" y="1246119"/>
                </a:lnTo>
                <a:lnTo>
                  <a:pt x="53123" y="1290841"/>
                </a:lnTo>
                <a:lnTo>
                  <a:pt x="42432" y="1334992"/>
                </a:lnTo>
                <a:lnTo>
                  <a:pt x="32883" y="1379643"/>
                </a:lnTo>
                <a:lnTo>
                  <a:pt x="24557" y="1424405"/>
                </a:lnTo>
                <a:lnTo>
                  <a:pt x="17448" y="1469255"/>
                </a:lnTo>
                <a:lnTo>
                  <a:pt x="11549" y="1514169"/>
                </a:lnTo>
                <a:lnTo>
                  <a:pt x="6855" y="1559125"/>
                </a:lnTo>
                <a:lnTo>
                  <a:pt x="3360" y="1604098"/>
                </a:lnTo>
                <a:lnTo>
                  <a:pt x="1056" y="1649065"/>
                </a:lnTo>
                <a:lnTo>
                  <a:pt x="73" y="1688586"/>
                </a:lnTo>
                <a:lnTo>
                  <a:pt x="0" y="1738888"/>
                </a:lnTo>
                <a:lnTo>
                  <a:pt x="1234" y="1783697"/>
                </a:lnTo>
                <a:lnTo>
                  <a:pt x="3635" y="1828406"/>
                </a:lnTo>
                <a:lnTo>
                  <a:pt x="7197" y="1872992"/>
                </a:lnTo>
                <a:lnTo>
                  <a:pt x="11914" y="1917432"/>
                </a:lnTo>
                <a:lnTo>
                  <a:pt x="17778" y="1961701"/>
                </a:lnTo>
                <a:lnTo>
                  <a:pt x="24784" y="2005777"/>
                </a:lnTo>
                <a:lnTo>
                  <a:pt x="32925" y="2049636"/>
                </a:lnTo>
                <a:lnTo>
                  <a:pt x="42196" y="2093255"/>
                </a:lnTo>
                <a:lnTo>
                  <a:pt x="52700" y="2137020"/>
                </a:lnTo>
                <a:lnTo>
                  <a:pt x="64100" y="2179676"/>
                </a:lnTo>
                <a:lnTo>
                  <a:pt x="76721" y="2222433"/>
                </a:lnTo>
                <a:lnTo>
                  <a:pt x="90446" y="2264855"/>
                </a:lnTo>
                <a:lnTo>
                  <a:pt x="105269" y="2306919"/>
                </a:lnTo>
                <a:lnTo>
                  <a:pt x="121184" y="2348602"/>
                </a:lnTo>
                <a:lnTo>
                  <a:pt x="138184" y="2389881"/>
                </a:lnTo>
                <a:lnTo>
                  <a:pt x="156263" y="2430731"/>
                </a:lnTo>
                <a:lnTo>
                  <a:pt x="175414" y="2471130"/>
                </a:lnTo>
                <a:lnTo>
                  <a:pt x="195633" y="2511054"/>
                </a:lnTo>
                <a:lnTo>
                  <a:pt x="216911" y="2550479"/>
                </a:lnTo>
                <a:lnTo>
                  <a:pt x="239244" y="2589383"/>
                </a:lnTo>
                <a:lnTo>
                  <a:pt x="262624" y="2627741"/>
                </a:lnTo>
                <a:lnTo>
                  <a:pt x="287046" y="2665530"/>
                </a:lnTo>
                <a:lnTo>
                  <a:pt x="312503" y="2702727"/>
                </a:lnTo>
                <a:lnTo>
                  <a:pt x="338988" y="2739308"/>
                </a:lnTo>
                <a:lnTo>
                  <a:pt x="366497" y="2775250"/>
                </a:lnTo>
                <a:lnTo>
                  <a:pt x="395022" y="2810529"/>
                </a:lnTo>
                <a:lnTo>
                  <a:pt x="424556" y="2845122"/>
                </a:lnTo>
                <a:lnTo>
                  <a:pt x="455095" y="2879005"/>
                </a:lnTo>
                <a:lnTo>
                  <a:pt x="486631" y="2912156"/>
                </a:lnTo>
                <a:lnTo>
                  <a:pt x="519159" y="2944550"/>
                </a:lnTo>
                <a:lnTo>
                  <a:pt x="552672" y="2976163"/>
                </a:lnTo>
                <a:lnTo>
                  <a:pt x="587163" y="3006974"/>
                </a:lnTo>
                <a:lnTo>
                  <a:pt x="622627" y="3036957"/>
                </a:lnTo>
                <a:lnTo>
                  <a:pt x="659057" y="3066090"/>
                </a:lnTo>
                <a:lnTo>
                  <a:pt x="696447" y="3094350"/>
                </a:lnTo>
                <a:lnTo>
                  <a:pt x="734790" y="3121712"/>
                </a:lnTo>
                <a:lnTo>
                  <a:pt x="774081" y="3148153"/>
                </a:lnTo>
                <a:lnTo>
                  <a:pt x="814313" y="3173650"/>
                </a:lnTo>
                <a:lnTo>
                  <a:pt x="855480" y="3198180"/>
                </a:lnTo>
                <a:lnTo>
                  <a:pt x="897299" y="3221567"/>
                </a:lnTo>
                <a:lnTo>
                  <a:pt x="939490" y="3243660"/>
                </a:lnTo>
                <a:lnTo>
                  <a:pt x="982027" y="3264467"/>
                </a:lnTo>
                <a:lnTo>
                  <a:pt x="1024889" y="3283992"/>
                </a:lnTo>
                <a:lnTo>
                  <a:pt x="1068052" y="3302243"/>
                </a:lnTo>
                <a:lnTo>
                  <a:pt x="1111491" y="3319225"/>
                </a:lnTo>
                <a:lnTo>
                  <a:pt x="1155185" y="3334945"/>
                </a:lnTo>
                <a:lnTo>
                  <a:pt x="1199108" y="3349410"/>
                </a:lnTo>
                <a:lnTo>
                  <a:pt x="1243238" y="3362625"/>
                </a:lnTo>
                <a:lnTo>
                  <a:pt x="1287552" y="3374597"/>
                </a:lnTo>
                <a:lnTo>
                  <a:pt x="1332026" y="3385332"/>
                </a:lnTo>
                <a:lnTo>
                  <a:pt x="1376636" y="3394837"/>
                </a:lnTo>
                <a:lnTo>
                  <a:pt x="1421358" y="3403117"/>
                </a:lnTo>
                <a:lnTo>
                  <a:pt x="1466171" y="3410180"/>
                </a:lnTo>
                <a:lnTo>
                  <a:pt x="1511049" y="3416031"/>
                </a:lnTo>
                <a:lnTo>
                  <a:pt x="1555970" y="3420676"/>
                </a:lnTo>
                <a:lnTo>
                  <a:pt x="1600910" y="3424123"/>
                </a:lnTo>
                <a:lnTo>
                  <a:pt x="1645846" y="3426377"/>
                </a:lnTo>
                <a:lnTo>
                  <a:pt x="1690754" y="3427444"/>
                </a:lnTo>
                <a:lnTo>
                  <a:pt x="1735611" y="3427331"/>
                </a:lnTo>
                <a:lnTo>
                  <a:pt x="1780392" y="3426045"/>
                </a:lnTo>
                <a:lnTo>
                  <a:pt x="1825076" y="3423591"/>
                </a:lnTo>
                <a:lnTo>
                  <a:pt x="1869638" y="3419975"/>
                </a:lnTo>
                <a:lnTo>
                  <a:pt x="1914055" y="3415205"/>
                </a:lnTo>
                <a:lnTo>
                  <a:pt x="1958304" y="3409286"/>
                </a:lnTo>
                <a:lnTo>
                  <a:pt x="2002360" y="3402225"/>
                </a:lnTo>
                <a:lnTo>
                  <a:pt x="2046201" y="3394028"/>
                </a:lnTo>
                <a:lnTo>
                  <a:pt x="2089803" y="3384701"/>
                </a:lnTo>
                <a:lnTo>
                  <a:pt x="2133142" y="3374250"/>
                </a:lnTo>
                <a:lnTo>
                  <a:pt x="2176196" y="3362683"/>
                </a:lnTo>
                <a:lnTo>
                  <a:pt x="2218940" y="3350005"/>
                </a:lnTo>
                <a:lnTo>
                  <a:pt x="2261352" y="3336222"/>
                </a:lnTo>
                <a:lnTo>
                  <a:pt x="2303407" y="3321341"/>
                </a:lnTo>
                <a:lnTo>
                  <a:pt x="2345082" y="3305368"/>
                </a:lnTo>
                <a:lnTo>
                  <a:pt x="2386355" y="3288310"/>
                </a:lnTo>
                <a:lnTo>
                  <a:pt x="2427201" y="3270172"/>
                </a:lnTo>
                <a:lnTo>
                  <a:pt x="2467596" y="3250961"/>
                </a:lnTo>
                <a:lnTo>
                  <a:pt x="2507518" y="3230683"/>
                </a:lnTo>
                <a:lnTo>
                  <a:pt x="2546944" y="3209346"/>
                </a:lnTo>
                <a:lnTo>
                  <a:pt x="2585848" y="3186954"/>
                </a:lnTo>
                <a:lnTo>
                  <a:pt x="2624209" y="3163514"/>
                </a:lnTo>
                <a:lnTo>
                  <a:pt x="2662002" y="3139032"/>
                </a:lnTo>
                <a:lnTo>
                  <a:pt x="2699205" y="3113516"/>
                </a:lnTo>
                <a:lnTo>
                  <a:pt x="2735793" y="3086970"/>
                </a:lnTo>
                <a:lnTo>
                  <a:pt x="2771744" y="3059402"/>
                </a:lnTo>
                <a:lnTo>
                  <a:pt x="2807033" y="3030818"/>
                </a:lnTo>
                <a:lnTo>
                  <a:pt x="2841637" y="3001224"/>
                </a:lnTo>
                <a:lnTo>
                  <a:pt x="2875534" y="2970626"/>
                </a:lnTo>
                <a:lnTo>
                  <a:pt x="2908699" y="2939030"/>
                </a:lnTo>
                <a:lnTo>
                  <a:pt x="2941108" y="2906444"/>
                </a:lnTo>
                <a:lnTo>
                  <a:pt x="2972740" y="2872873"/>
                </a:lnTo>
                <a:lnTo>
                  <a:pt x="3003569" y="2838323"/>
                </a:lnTo>
                <a:lnTo>
                  <a:pt x="3033573" y="2802801"/>
                </a:lnTo>
                <a:lnTo>
                  <a:pt x="3062727" y="2766313"/>
                </a:lnTo>
                <a:lnTo>
                  <a:pt x="3091010" y="2728866"/>
                </a:lnTo>
                <a:lnTo>
                  <a:pt x="3118397" y="2690465"/>
                </a:lnTo>
                <a:lnTo>
                  <a:pt x="3144864" y="2651117"/>
                </a:lnTo>
                <a:lnTo>
                  <a:pt x="3170389" y="2610829"/>
                </a:lnTo>
                <a:lnTo>
                  <a:pt x="3194947" y="2569606"/>
                </a:lnTo>
                <a:lnTo>
                  <a:pt x="3218367" y="2527729"/>
                </a:lnTo>
                <a:lnTo>
                  <a:pt x="3240494" y="2485483"/>
                </a:lnTo>
                <a:lnTo>
                  <a:pt x="3261335" y="2442891"/>
                </a:lnTo>
                <a:lnTo>
                  <a:pt x="3280896" y="2399975"/>
                </a:lnTo>
                <a:lnTo>
                  <a:pt x="3299184" y="2356761"/>
                </a:lnTo>
                <a:lnTo>
                  <a:pt x="3316205" y="2313270"/>
                </a:lnTo>
                <a:lnTo>
                  <a:pt x="3331965" y="2269528"/>
                </a:lnTo>
                <a:lnTo>
                  <a:pt x="3346470" y="2225556"/>
                </a:lnTo>
                <a:lnTo>
                  <a:pt x="3359727" y="2181379"/>
                </a:lnTo>
                <a:lnTo>
                  <a:pt x="3371841" y="2136609"/>
                </a:lnTo>
                <a:lnTo>
                  <a:pt x="3382521" y="2092503"/>
                </a:lnTo>
                <a:lnTo>
                  <a:pt x="3392070" y="2047850"/>
                </a:lnTo>
                <a:lnTo>
                  <a:pt x="3400396" y="2003086"/>
                </a:lnTo>
                <a:lnTo>
                  <a:pt x="3407505" y="1958234"/>
                </a:lnTo>
                <a:lnTo>
                  <a:pt x="3413403" y="1913317"/>
                </a:lnTo>
                <a:lnTo>
                  <a:pt x="3418097" y="1868359"/>
                </a:lnTo>
                <a:lnTo>
                  <a:pt x="3421593" y="1823384"/>
                </a:lnTo>
                <a:lnTo>
                  <a:pt x="3423896" y="1778414"/>
                </a:lnTo>
                <a:lnTo>
                  <a:pt x="3425014" y="1733474"/>
                </a:lnTo>
                <a:lnTo>
                  <a:pt x="3424953" y="1688586"/>
                </a:lnTo>
                <a:lnTo>
                  <a:pt x="3423719" y="1643775"/>
                </a:lnTo>
                <a:lnTo>
                  <a:pt x="3421317" y="1599063"/>
                </a:lnTo>
                <a:lnTo>
                  <a:pt x="3417755" y="1554474"/>
                </a:lnTo>
                <a:lnTo>
                  <a:pt x="3413039" y="1510032"/>
                </a:lnTo>
                <a:lnTo>
                  <a:pt x="3407175" y="1465760"/>
                </a:lnTo>
                <a:lnTo>
                  <a:pt x="3400169" y="1421681"/>
                </a:lnTo>
                <a:lnTo>
                  <a:pt x="3392027" y="1377820"/>
                </a:lnTo>
                <a:lnTo>
                  <a:pt x="3382756" y="1334198"/>
                </a:lnTo>
                <a:lnTo>
                  <a:pt x="3372265" y="1290477"/>
                </a:lnTo>
                <a:lnTo>
                  <a:pt x="3360852" y="1247771"/>
                </a:lnTo>
                <a:lnTo>
                  <a:pt x="3348231" y="1205013"/>
                </a:lnTo>
                <a:lnTo>
                  <a:pt x="3334506" y="1162588"/>
                </a:lnTo>
                <a:lnTo>
                  <a:pt x="3319683" y="1120521"/>
                </a:lnTo>
                <a:lnTo>
                  <a:pt x="3303769" y="1078836"/>
                </a:lnTo>
                <a:lnTo>
                  <a:pt x="3286769" y="1037555"/>
                </a:lnTo>
                <a:lnTo>
                  <a:pt x="3268690" y="996702"/>
                </a:lnTo>
                <a:lnTo>
                  <a:pt x="3249538" y="956301"/>
                </a:lnTo>
                <a:lnTo>
                  <a:pt x="3229320" y="916376"/>
                </a:lnTo>
                <a:lnTo>
                  <a:pt x="3208041" y="876948"/>
                </a:lnTo>
                <a:lnTo>
                  <a:pt x="3185709" y="838043"/>
                </a:lnTo>
                <a:lnTo>
                  <a:pt x="3162329" y="799684"/>
                </a:lnTo>
                <a:lnTo>
                  <a:pt x="3137907" y="761893"/>
                </a:lnTo>
                <a:lnTo>
                  <a:pt x="3112450" y="724695"/>
                </a:lnTo>
                <a:lnTo>
                  <a:pt x="3085964" y="688113"/>
                </a:lnTo>
                <a:lnTo>
                  <a:pt x="3058456" y="652170"/>
                </a:lnTo>
                <a:lnTo>
                  <a:pt x="3029931" y="616890"/>
                </a:lnTo>
                <a:lnTo>
                  <a:pt x="3000396" y="582297"/>
                </a:lnTo>
                <a:lnTo>
                  <a:pt x="2969858" y="548413"/>
                </a:lnTo>
                <a:lnTo>
                  <a:pt x="2938321" y="515262"/>
                </a:lnTo>
                <a:lnTo>
                  <a:pt x="2905794" y="482869"/>
                </a:lnTo>
                <a:lnTo>
                  <a:pt x="2872281" y="451255"/>
                </a:lnTo>
                <a:lnTo>
                  <a:pt x="2837790" y="420445"/>
                </a:lnTo>
                <a:lnTo>
                  <a:pt x="2802326" y="390462"/>
                </a:lnTo>
                <a:lnTo>
                  <a:pt x="2765896" y="361330"/>
                </a:lnTo>
                <a:lnTo>
                  <a:pt x="2728506" y="333072"/>
                </a:lnTo>
                <a:lnTo>
                  <a:pt x="2690162" y="305712"/>
                </a:lnTo>
                <a:lnTo>
                  <a:pt x="2650871" y="279272"/>
                </a:lnTo>
                <a:lnTo>
                  <a:pt x="2610639" y="253777"/>
                </a:lnTo>
                <a:lnTo>
                  <a:pt x="2569472" y="229250"/>
                </a:lnTo>
                <a:lnTo>
                  <a:pt x="2527653" y="205864"/>
                </a:lnTo>
                <a:lnTo>
                  <a:pt x="2485463" y="183771"/>
                </a:lnTo>
                <a:lnTo>
                  <a:pt x="2442925" y="162965"/>
                </a:lnTo>
                <a:lnTo>
                  <a:pt x="2400063" y="143440"/>
                </a:lnTo>
                <a:lnTo>
                  <a:pt x="2356901" y="125190"/>
                </a:lnTo>
                <a:lnTo>
                  <a:pt x="2313461" y="108209"/>
                </a:lnTo>
                <a:lnTo>
                  <a:pt x="2269768" y="92489"/>
                </a:lnTo>
                <a:lnTo>
                  <a:pt x="2225844" y="78025"/>
                </a:lnTo>
                <a:lnTo>
                  <a:pt x="2181714" y="64811"/>
                </a:lnTo>
                <a:lnTo>
                  <a:pt x="2137400" y="52839"/>
                </a:lnTo>
                <a:lnTo>
                  <a:pt x="2092927" y="42105"/>
                </a:lnTo>
                <a:lnTo>
                  <a:pt x="2048317" y="32601"/>
                </a:lnTo>
                <a:lnTo>
                  <a:pt x="2003594" y="24321"/>
                </a:lnTo>
                <a:lnTo>
                  <a:pt x="1958782" y="17260"/>
                </a:lnTo>
                <a:lnTo>
                  <a:pt x="1913903" y="11409"/>
                </a:lnTo>
                <a:lnTo>
                  <a:pt x="1868982" y="6765"/>
                </a:lnTo>
                <a:lnTo>
                  <a:pt x="1824042" y="3319"/>
                </a:lnTo>
                <a:lnTo>
                  <a:pt x="1779107" y="1066"/>
                </a:lnTo>
                <a:lnTo>
                  <a:pt x="1734199" y="0"/>
                </a:lnTo>
                <a:close/>
              </a:path>
            </a:pathLst>
          </a:custGeom>
          <a:solidFill>
            <a:srgbClr val="BBDD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70293" y="2647950"/>
            <a:ext cx="582295" cy="434975"/>
          </a:xfrm>
          <a:custGeom>
            <a:avLst/>
            <a:gdLst/>
            <a:ahLst/>
            <a:cxnLst/>
            <a:rect l="l" t="t" r="r" b="b"/>
            <a:pathLst>
              <a:path w="582295" h="434975">
                <a:moveTo>
                  <a:pt x="176783" y="0"/>
                </a:moveTo>
                <a:lnTo>
                  <a:pt x="129230" y="2178"/>
                </a:lnTo>
                <a:lnTo>
                  <a:pt x="83724" y="10287"/>
                </a:lnTo>
                <a:lnTo>
                  <a:pt x="40552" y="23824"/>
                </a:lnTo>
                <a:lnTo>
                  <a:pt x="0" y="42290"/>
                </a:lnTo>
                <a:lnTo>
                  <a:pt x="47291" y="62735"/>
                </a:lnTo>
                <a:lnTo>
                  <a:pt x="93788" y="84475"/>
                </a:lnTo>
                <a:lnTo>
                  <a:pt x="139463" y="107479"/>
                </a:lnTo>
                <a:lnTo>
                  <a:pt x="184285" y="131714"/>
                </a:lnTo>
                <a:lnTo>
                  <a:pt x="228227" y="157146"/>
                </a:lnTo>
                <a:lnTo>
                  <a:pt x="271260" y="183743"/>
                </a:lnTo>
                <a:lnTo>
                  <a:pt x="313356" y="211470"/>
                </a:lnTo>
                <a:lnTo>
                  <a:pt x="354486" y="240296"/>
                </a:lnTo>
                <a:lnTo>
                  <a:pt x="394621" y="270188"/>
                </a:lnTo>
                <a:lnTo>
                  <a:pt x="433732" y="301111"/>
                </a:lnTo>
                <a:lnTo>
                  <a:pt x="471792" y="333034"/>
                </a:lnTo>
                <a:lnTo>
                  <a:pt x="508771" y="365923"/>
                </a:lnTo>
                <a:lnTo>
                  <a:pt x="544641" y="399745"/>
                </a:lnTo>
                <a:lnTo>
                  <a:pt x="579374" y="434466"/>
                </a:lnTo>
                <a:lnTo>
                  <a:pt x="581292" y="429065"/>
                </a:lnTo>
                <a:lnTo>
                  <a:pt x="582247" y="421735"/>
                </a:lnTo>
                <a:lnTo>
                  <a:pt x="582177" y="413785"/>
                </a:lnTo>
                <a:lnTo>
                  <a:pt x="581025" y="406526"/>
                </a:lnTo>
                <a:lnTo>
                  <a:pt x="578119" y="359161"/>
                </a:lnTo>
                <a:lnTo>
                  <a:pt x="570082" y="313388"/>
                </a:lnTo>
                <a:lnTo>
                  <a:pt x="557198" y="269516"/>
                </a:lnTo>
                <a:lnTo>
                  <a:pt x="539750" y="227850"/>
                </a:lnTo>
                <a:lnTo>
                  <a:pt x="518023" y="188697"/>
                </a:lnTo>
                <a:lnTo>
                  <a:pt x="492300" y="152364"/>
                </a:lnTo>
                <a:lnTo>
                  <a:pt x="462867" y="119157"/>
                </a:lnTo>
                <a:lnTo>
                  <a:pt x="430006" y="89383"/>
                </a:lnTo>
                <a:lnTo>
                  <a:pt x="394003" y="63349"/>
                </a:lnTo>
                <a:lnTo>
                  <a:pt x="355140" y="41361"/>
                </a:lnTo>
                <a:lnTo>
                  <a:pt x="313703" y="23725"/>
                </a:lnTo>
                <a:lnTo>
                  <a:pt x="269975" y="10749"/>
                </a:lnTo>
                <a:lnTo>
                  <a:pt x="224241" y="2738"/>
                </a:lnTo>
                <a:lnTo>
                  <a:pt x="176783" y="0"/>
                </a:lnTo>
                <a:close/>
              </a:path>
            </a:pathLst>
          </a:custGeom>
          <a:solidFill>
            <a:srgbClr val="008D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76089" y="2647950"/>
            <a:ext cx="577850" cy="434340"/>
          </a:xfrm>
          <a:custGeom>
            <a:avLst/>
            <a:gdLst/>
            <a:ahLst/>
            <a:cxnLst/>
            <a:rect l="l" t="t" r="r" b="b"/>
            <a:pathLst>
              <a:path w="577850" h="434339">
                <a:moveTo>
                  <a:pt x="406146" y="0"/>
                </a:moveTo>
                <a:lnTo>
                  <a:pt x="358810" y="2863"/>
                </a:lnTo>
                <a:lnTo>
                  <a:pt x="313215" y="10924"/>
                </a:lnTo>
                <a:lnTo>
                  <a:pt x="269629" y="23881"/>
                </a:lnTo>
                <a:lnTo>
                  <a:pt x="228322" y="41430"/>
                </a:lnTo>
                <a:lnTo>
                  <a:pt x="189564" y="63269"/>
                </a:lnTo>
                <a:lnTo>
                  <a:pt x="153626" y="89094"/>
                </a:lnTo>
                <a:lnTo>
                  <a:pt x="120777" y="118602"/>
                </a:lnTo>
                <a:lnTo>
                  <a:pt x="91286" y="151490"/>
                </a:lnTo>
                <a:lnTo>
                  <a:pt x="65425" y="187456"/>
                </a:lnTo>
                <a:lnTo>
                  <a:pt x="43462" y="226196"/>
                </a:lnTo>
                <a:lnTo>
                  <a:pt x="25669" y="267408"/>
                </a:lnTo>
                <a:lnTo>
                  <a:pt x="12314" y="310789"/>
                </a:lnTo>
                <a:lnTo>
                  <a:pt x="3667" y="356035"/>
                </a:lnTo>
                <a:lnTo>
                  <a:pt x="0" y="402844"/>
                </a:lnTo>
                <a:lnTo>
                  <a:pt x="1559" y="411349"/>
                </a:lnTo>
                <a:lnTo>
                  <a:pt x="2762" y="421639"/>
                </a:lnTo>
                <a:lnTo>
                  <a:pt x="3536" y="430311"/>
                </a:lnTo>
                <a:lnTo>
                  <a:pt x="3810" y="433959"/>
                </a:lnTo>
                <a:lnTo>
                  <a:pt x="38937" y="398597"/>
                </a:lnTo>
                <a:lnTo>
                  <a:pt x="75022" y="364266"/>
                </a:lnTo>
                <a:lnTo>
                  <a:pt x="112052" y="330988"/>
                </a:lnTo>
                <a:lnTo>
                  <a:pt x="150012" y="298786"/>
                </a:lnTo>
                <a:lnTo>
                  <a:pt x="188888" y="267683"/>
                </a:lnTo>
                <a:lnTo>
                  <a:pt x="228667" y="237702"/>
                </a:lnTo>
                <a:lnTo>
                  <a:pt x="269335" y="208867"/>
                </a:lnTo>
                <a:lnTo>
                  <a:pt x="310877" y="181200"/>
                </a:lnTo>
                <a:lnTo>
                  <a:pt x="353280" y="154724"/>
                </a:lnTo>
                <a:lnTo>
                  <a:pt x="396530" y="129462"/>
                </a:lnTo>
                <a:lnTo>
                  <a:pt x="440613" y="105438"/>
                </a:lnTo>
                <a:lnTo>
                  <a:pt x="485516" y="82674"/>
                </a:lnTo>
                <a:lnTo>
                  <a:pt x="531223" y="61194"/>
                </a:lnTo>
                <a:lnTo>
                  <a:pt x="577723" y="41021"/>
                </a:lnTo>
                <a:lnTo>
                  <a:pt x="539359" y="22913"/>
                </a:lnTo>
                <a:lnTo>
                  <a:pt x="497792" y="10366"/>
                </a:lnTo>
                <a:lnTo>
                  <a:pt x="453296" y="2891"/>
                </a:lnTo>
                <a:lnTo>
                  <a:pt x="406146" y="0"/>
                </a:lnTo>
                <a:close/>
              </a:path>
            </a:pathLst>
          </a:custGeom>
          <a:solidFill>
            <a:srgbClr val="008D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80813" y="2393188"/>
            <a:ext cx="2069464" cy="1092200"/>
          </a:xfrm>
          <a:custGeom>
            <a:avLst/>
            <a:gdLst/>
            <a:ahLst/>
            <a:cxnLst/>
            <a:rect l="l" t="t" r="r" b="b"/>
            <a:pathLst>
              <a:path w="2069465" h="1092200">
                <a:moveTo>
                  <a:pt x="1875916" y="252602"/>
                </a:moveTo>
                <a:lnTo>
                  <a:pt x="196976" y="252602"/>
                </a:lnTo>
                <a:lnTo>
                  <a:pt x="202311" y="255777"/>
                </a:lnTo>
                <a:lnTo>
                  <a:pt x="249564" y="258720"/>
                </a:lnTo>
                <a:lnTo>
                  <a:pt x="294687" y="266557"/>
                </a:lnTo>
                <a:lnTo>
                  <a:pt x="337881" y="280084"/>
                </a:lnTo>
                <a:lnTo>
                  <a:pt x="379349" y="300100"/>
                </a:lnTo>
                <a:lnTo>
                  <a:pt x="421577" y="323354"/>
                </a:lnTo>
                <a:lnTo>
                  <a:pt x="460515" y="351979"/>
                </a:lnTo>
                <a:lnTo>
                  <a:pt x="495732" y="385487"/>
                </a:lnTo>
                <a:lnTo>
                  <a:pt x="526797" y="423388"/>
                </a:lnTo>
                <a:lnTo>
                  <a:pt x="553280" y="465193"/>
                </a:lnTo>
                <a:lnTo>
                  <a:pt x="574750" y="510413"/>
                </a:lnTo>
                <a:lnTo>
                  <a:pt x="590776" y="558558"/>
                </a:lnTo>
                <a:lnTo>
                  <a:pt x="600927" y="609140"/>
                </a:lnTo>
                <a:lnTo>
                  <a:pt x="604774" y="661670"/>
                </a:lnTo>
                <a:lnTo>
                  <a:pt x="607816" y="707771"/>
                </a:lnTo>
                <a:lnTo>
                  <a:pt x="615609" y="752615"/>
                </a:lnTo>
                <a:lnTo>
                  <a:pt x="627907" y="795920"/>
                </a:lnTo>
                <a:lnTo>
                  <a:pt x="644461" y="837399"/>
                </a:lnTo>
                <a:lnTo>
                  <a:pt x="665023" y="876770"/>
                </a:lnTo>
                <a:lnTo>
                  <a:pt x="689347" y="913747"/>
                </a:lnTo>
                <a:lnTo>
                  <a:pt x="717186" y="948047"/>
                </a:lnTo>
                <a:lnTo>
                  <a:pt x="748290" y="979385"/>
                </a:lnTo>
                <a:lnTo>
                  <a:pt x="782472" y="1007516"/>
                </a:lnTo>
                <a:lnTo>
                  <a:pt x="819309" y="1032039"/>
                </a:lnTo>
                <a:lnTo>
                  <a:pt x="858729" y="1052786"/>
                </a:lnTo>
                <a:lnTo>
                  <a:pt x="900425" y="1069435"/>
                </a:lnTo>
                <a:lnTo>
                  <a:pt x="944151" y="1081701"/>
                </a:lnTo>
                <a:lnTo>
                  <a:pt x="989659" y="1089299"/>
                </a:lnTo>
                <a:lnTo>
                  <a:pt x="1036701" y="1091946"/>
                </a:lnTo>
                <a:lnTo>
                  <a:pt x="1082802" y="1088929"/>
                </a:lnTo>
                <a:lnTo>
                  <a:pt x="1127646" y="1081160"/>
                </a:lnTo>
                <a:lnTo>
                  <a:pt x="1170950" y="1068887"/>
                </a:lnTo>
                <a:lnTo>
                  <a:pt x="1212428" y="1052358"/>
                </a:lnTo>
                <a:lnTo>
                  <a:pt x="1251796" y="1031818"/>
                </a:lnTo>
                <a:lnTo>
                  <a:pt x="1288818" y="1007477"/>
                </a:lnTo>
                <a:lnTo>
                  <a:pt x="1323065" y="979698"/>
                </a:lnTo>
                <a:lnTo>
                  <a:pt x="1354397" y="948613"/>
                </a:lnTo>
                <a:lnTo>
                  <a:pt x="1382481" y="914506"/>
                </a:lnTo>
                <a:lnTo>
                  <a:pt x="1407033" y="877626"/>
                </a:lnTo>
                <a:lnTo>
                  <a:pt x="1427767" y="838219"/>
                </a:lnTo>
                <a:lnTo>
                  <a:pt x="1444401" y="796533"/>
                </a:lnTo>
                <a:lnTo>
                  <a:pt x="1456649" y="752815"/>
                </a:lnTo>
                <a:lnTo>
                  <a:pt x="1464227" y="707313"/>
                </a:lnTo>
                <a:lnTo>
                  <a:pt x="1466850" y="660273"/>
                </a:lnTo>
                <a:lnTo>
                  <a:pt x="1469707" y="607888"/>
                </a:lnTo>
                <a:lnTo>
                  <a:pt x="1479089" y="557727"/>
                </a:lnTo>
                <a:lnTo>
                  <a:pt x="1494559" y="510130"/>
                </a:lnTo>
                <a:lnTo>
                  <a:pt x="1515680" y="465441"/>
                </a:lnTo>
                <a:lnTo>
                  <a:pt x="1542014" y="424000"/>
                </a:lnTo>
                <a:lnTo>
                  <a:pt x="1573125" y="386150"/>
                </a:lnTo>
                <a:lnTo>
                  <a:pt x="1608576" y="352232"/>
                </a:lnTo>
                <a:lnTo>
                  <a:pt x="1647930" y="322588"/>
                </a:lnTo>
                <a:lnTo>
                  <a:pt x="1690751" y="297561"/>
                </a:lnTo>
                <a:lnTo>
                  <a:pt x="1731301" y="279070"/>
                </a:lnTo>
                <a:lnTo>
                  <a:pt x="1774459" y="265461"/>
                </a:lnTo>
                <a:lnTo>
                  <a:pt x="1819927" y="257234"/>
                </a:lnTo>
                <a:lnTo>
                  <a:pt x="1867408" y="254888"/>
                </a:lnTo>
                <a:lnTo>
                  <a:pt x="1874587" y="254888"/>
                </a:lnTo>
                <a:lnTo>
                  <a:pt x="1875916" y="252602"/>
                </a:lnTo>
                <a:close/>
              </a:path>
              <a:path w="2069465" h="1092200">
                <a:moveTo>
                  <a:pt x="1981289" y="252602"/>
                </a:moveTo>
                <a:lnTo>
                  <a:pt x="1875916" y="252602"/>
                </a:lnTo>
                <a:lnTo>
                  <a:pt x="1928014" y="258371"/>
                </a:lnTo>
                <a:lnTo>
                  <a:pt x="1978469" y="269319"/>
                </a:lnTo>
                <a:lnTo>
                  <a:pt x="2025971" y="285339"/>
                </a:lnTo>
                <a:lnTo>
                  <a:pt x="2069211" y="306324"/>
                </a:lnTo>
                <a:lnTo>
                  <a:pt x="2028643" y="280657"/>
                </a:lnTo>
                <a:lnTo>
                  <a:pt x="1987280" y="255971"/>
                </a:lnTo>
                <a:lnTo>
                  <a:pt x="1981289" y="252602"/>
                </a:lnTo>
                <a:close/>
              </a:path>
              <a:path w="2069465" h="1092200">
                <a:moveTo>
                  <a:pt x="1037463" y="0"/>
                </a:moveTo>
                <a:lnTo>
                  <a:pt x="985193" y="980"/>
                </a:lnTo>
                <a:lnTo>
                  <a:pt x="933306" y="3320"/>
                </a:lnTo>
                <a:lnTo>
                  <a:pt x="881820" y="7000"/>
                </a:lnTo>
                <a:lnTo>
                  <a:pt x="830748" y="12000"/>
                </a:lnTo>
                <a:lnTo>
                  <a:pt x="780106" y="18301"/>
                </a:lnTo>
                <a:lnTo>
                  <a:pt x="729910" y="25882"/>
                </a:lnTo>
                <a:lnTo>
                  <a:pt x="680175" y="34725"/>
                </a:lnTo>
                <a:lnTo>
                  <a:pt x="630916" y="44808"/>
                </a:lnTo>
                <a:lnTo>
                  <a:pt x="582150" y="56114"/>
                </a:lnTo>
                <a:lnTo>
                  <a:pt x="533891" y="68621"/>
                </a:lnTo>
                <a:lnTo>
                  <a:pt x="486155" y="82311"/>
                </a:lnTo>
                <a:lnTo>
                  <a:pt x="438958" y="97164"/>
                </a:lnTo>
                <a:lnTo>
                  <a:pt x="392315" y="113160"/>
                </a:lnTo>
                <a:lnTo>
                  <a:pt x="346241" y="130278"/>
                </a:lnTo>
                <a:lnTo>
                  <a:pt x="300751" y="148501"/>
                </a:lnTo>
                <a:lnTo>
                  <a:pt x="255862" y="167807"/>
                </a:lnTo>
                <a:lnTo>
                  <a:pt x="211589" y="188178"/>
                </a:lnTo>
                <a:lnTo>
                  <a:pt x="167888" y="209624"/>
                </a:lnTo>
                <a:lnTo>
                  <a:pt x="124951" y="232034"/>
                </a:lnTo>
                <a:lnTo>
                  <a:pt x="82618" y="255479"/>
                </a:lnTo>
                <a:lnTo>
                  <a:pt x="40962" y="279911"/>
                </a:lnTo>
                <a:lnTo>
                  <a:pt x="0" y="305308"/>
                </a:lnTo>
                <a:lnTo>
                  <a:pt x="45676" y="285442"/>
                </a:lnTo>
                <a:lnTo>
                  <a:pt x="92328" y="270875"/>
                </a:lnTo>
                <a:lnTo>
                  <a:pt x="141267" y="261713"/>
                </a:lnTo>
                <a:lnTo>
                  <a:pt x="193801" y="258063"/>
                </a:lnTo>
                <a:lnTo>
                  <a:pt x="196976" y="252602"/>
                </a:lnTo>
                <a:lnTo>
                  <a:pt x="1981289" y="252602"/>
                </a:lnTo>
                <a:lnTo>
                  <a:pt x="1945152" y="232287"/>
                </a:lnTo>
                <a:lnTo>
                  <a:pt x="1902224" y="209594"/>
                </a:lnTo>
                <a:lnTo>
                  <a:pt x="1858713" y="188005"/>
                </a:lnTo>
                <a:lnTo>
                  <a:pt x="1814460" y="167449"/>
                </a:lnTo>
                <a:lnTo>
                  <a:pt x="1769556" y="147978"/>
                </a:lnTo>
                <a:lnTo>
                  <a:pt x="1724030" y="129610"/>
                </a:lnTo>
                <a:lnTo>
                  <a:pt x="1677910" y="112369"/>
                </a:lnTo>
                <a:lnTo>
                  <a:pt x="1631227" y="96273"/>
                </a:lnTo>
                <a:lnTo>
                  <a:pt x="1584007" y="81343"/>
                </a:lnTo>
                <a:lnTo>
                  <a:pt x="1536281" y="67601"/>
                </a:lnTo>
                <a:lnTo>
                  <a:pt x="1488076" y="55066"/>
                </a:lnTo>
                <a:lnTo>
                  <a:pt x="1439422" y="43759"/>
                </a:lnTo>
                <a:lnTo>
                  <a:pt x="1390347" y="33702"/>
                </a:lnTo>
                <a:lnTo>
                  <a:pt x="1340880" y="24914"/>
                </a:lnTo>
                <a:lnTo>
                  <a:pt x="1291051" y="17416"/>
                </a:lnTo>
                <a:lnTo>
                  <a:pt x="1240887" y="11229"/>
                </a:lnTo>
                <a:lnTo>
                  <a:pt x="1190417" y="6373"/>
                </a:lnTo>
                <a:lnTo>
                  <a:pt x="1139671" y="2869"/>
                </a:lnTo>
                <a:lnTo>
                  <a:pt x="1088676" y="738"/>
                </a:lnTo>
                <a:lnTo>
                  <a:pt x="1037463" y="0"/>
                </a:lnTo>
                <a:close/>
              </a:path>
              <a:path w="2069465" h="1092200">
                <a:moveTo>
                  <a:pt x="1874587" y="254888"/>
                </a:moveTo>
                <a:lnTo>
                  <a:pt x="1867408" y="254888"/>
                </a:lnTo>
                <a:lnTo>
                  <a:pt x="1872741" y="258063"/>
                </a:lnTo>
                <a:lnTo>
                  <a:pt x="1874587" y="254888"/>
                </a:lnTo>
                <a:close/>
              </a:path>
            </a:pathLst>
          </a:custGeom>
          <a:solidFill>
            <a:srgbClr val="00BB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41731" y="3792854"/>
            <a:ext cx="227965" cy="692150"/>
          </a:xfrm>
          <a:custGeom>
            <a:avLst/>
            <a:gdLst/>
            <a:ahLst/>
            <a:cxnLst/>
            <a:rect l="l" t="t" r="r" b="b"/>
            <a:pathLst>
              <a:path w="227964" h="692150">
                <a:moveTo>
                  <a:pt x="227703" y="0"/>
                </a:moveTo>
                <a:lnTo>
                  <a:pt x="223056" y="3907"/>
                </a:lnTo>
                <a:lnTo>
                  <a:pt x="215289" y="7350"/>
                </a:lnTo>
                <a:lnTo>
                  <a:pt x="206522" y="10197"/>
                </a:lnTo>
                <a:lnTo>
                  <a:pt x="198874" y="12319"/>
                </a:lnTo>
                <a:lnTo>
                  <a:pt x="160206" y="38788"/>
                </a:lnTo>
                <a:lnTo>
                  <a:pt x="125385" y="68792"/>
                </a:lnTo>
                <a:lnTo>
                  <a:pt x="94539" y="101944"/>
                </a:lnTo>
                <a:lnTo>
                  <a:pt x="67792" y="137859"/>
                </a:lnTo>
                <a:lnTo>
                  <a:pt x="45273" y="176152"/>
                </a:lnTo>
                <a:lnTo>
                  <a:pt x="27107" y="216439"/>
                </a:lnTo>
                <a:lnTo>
                  <a:pt x="13422" y="258333"/>
                </a:lnTo>
                <a:lnTo>
                  <a:pt x="4344" y="301450"/>
                </a:lnTo>
                <a:lnTo>
                  <a:pt x="0" y="345405"/>
                </a:lnTo>
                <a:lnTo>
                  <a:pt x="515" y="389812"/>
                </a:lnTo>
                <a:lnTo>
                  <a:pt x="6018" y="434286"/>
                </a:lnTo>
                <a:lnTo>
                  <a:pt x="16634" y="478443"/>
                </a:lnTo>
                <a:lnTo>
                  <a:pt x="32490" y="521896"/>
                </a:lnTo>
                <a:lnTo>
                  <a:pt x="53713" y="564261"/>
                </a:lnTo>
                <a:lnTo>
                  <a:pt x="79810" y="603585"/>
                </a:lnTo>
                <a:lnTo>
                  <a:pt x="108561" y="638349"/>
                </a:lnTo>
                <a:lnTo>
                  <a:pt x="140242" y="668041"/>
                </a:lnTo>
                <a:lnTo>
                  <a:pt x="175125" y="692150"/>
                </a:lnTo>
                <a:lnTo>
                  <a:pt x="169281" y="641893"/>
                </a:lnTo>
                <a:lnTo>
                  <a:pt x="164968" y="591667"/>
                </a:lnTo>
                <a:lnTo>
                  <a:pt x="162171" y="541496"/>
                </a:lnTo>
                <a:lnTo>
                  <a:pt x="160878" y="491404"/>
                </a:lnTo>
                <a:lnTo>
                  <a:pt x="161075" y="441415"/>
                </a:lnTo>
                <a:lnTo>
                  <a:pt x="162749" y="391550"/>
                </a:lnTo>
                <a:lnTo>
                  <a:pt x="165886" y="341836"/>
                </a:lnTo>
                <a:lnTo>
                  <a:pt x="170473" y="292294"/>
                </a:lnTo>
                <a:lnTo>
                  <a:pt x="176497" y="242949"/>
                </a:lnTo>
                <a:lnTo>
                  <a:pt x="183945" y="193824"/>
                </a:lnTo>
                <a:lnTo>
                  <a:pt x="192802" y="144943"/>
                </a:lnTo>
                <a:lnTo>
                  <a:pt x="203057" y="96330"/>
                </a:lnTo>
                <a:lnTo>
                  <a:pt x="214695" y="48007"/>
                </a:lnTo>
                <a:lnTo>
                  <a:pt x="227703" y="0"/>
                </a:lnTo>
                <a:close/>
              </a:path>
            </a:pathLst>
          </a:custGeom>
          <a:solidFill>
            <a:srgbClr val="EE80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135925" y="4158615"/>
            <a:ext cx="1257300" cy="1791970"/>
          </a:xfrm>
          <a:custGeom>
            <a:avLst/>
            <a:gdLst/>
            <a:ahLst/>
            <a:cxnLst/>
            <a:rect l="l" t="t" r="r" b="b"/>
            <a:pathLst>
              <a:path w="1257300" h="1791970">
                <a:moveTo>
                  <a:pt x="1861" y="0"/>
                </a:moveTo>
                <a:lnTo>
                  <a:pt x="338" y="48176"/>
                </a:lnTo>
                <a:lnTo>
                  <a:pt x="0" y="96469"/>
                </a:lnTo>
                <a:lnTo>
                  <a:pt x="856" y="144855"/>
                </a:lnTo>
                <a:lnTo>
                  <a:pt x="2916" y="193313"/>
                </a:lnTo>
                <a:lnTo>
                  <a:pt x="6188" y="241817"/>
                </a:lnTo>
                <a:lnTo>
                  <a:pt x="10683" y="290346"/>
                </a:lnTo>
                <a:lnTo>
                  <a:pt x="16408" y="338876"/>
                </a:lnTo>
                <a:lnTo>
                  <a:pt x="23374" y="387384"/>
                </a:lnTo>
                <a:lnTo>
                  <a:pt x="31589" y="435846"/>
                </a:lnTo>
                <a:lnTo>
                  <a:pt x="41062" y="484240"/>
                </a:lnTo>
                <a:lnTo>
                  <a:pt x="51804" y="532542"/>
                </a:lnTo>
                <a:lnTo>
                  <a:pt x="63822" y="580729"/>
                </a:lnTo>
                <a:lnTo>
                  <a:pt x="77125" y="628778"/>
                </a:lnTo>
                <a:lnTo>
                  <a:pt x="91725" y="676666"/>
                </a:lnTo>
                <a:lnTo>
                  <a:pt x="107628" y="724369"/>
                </a:lnTo>
                <a:lnTo>
                  <a:pt x="124845" y="771865"/>
                </a:lnTo>
                <a:lnTo>
                  <a:pt x="143384" y="819130"/>
                </a:lnTo>
                <a:lnTo>
                  <a:pt x="163256" y="866140"/>
                </a:lnTo>
                <a:lnTo>
                  <a:pt x="184468" y="912874"/>
                </a:lnTo>
                <a:lnTo>
                  <a:pt x="207030" y="959307"/>
                </a:lnTo>
                <a:lnTo>
                  <a:pt x="230952" y="1005416"/>
                </a:lnTo>
                <a:lnTo>
                  <a:pt x="256242" y="1051179"/>
                </a:lnTo>
                <a:lnTo>
                  <a:pt x="282484" y="1095145"/>
                </a:lnTo>
                <a:lnTo>
                  <a:pt x="309825" y="1138227"/>
                </a:lnTo>
                <a:lnTo>
                  <a:pt x="338232" y="1180410"/>
                </a:lnTo>
                <a:lnTo>
                  <a:pt x="367671" y="1221678"/>
                </a:lnTo>
                <a:lnTo>
                  <a:pt x="398112" y="1262018"/>
                </a:lnTo>
                <a:lnTo>
                  <a:pt x="429522" y="1301415"/>
                </a:lnTo>
                <a:lnTo>
                  <a:pt x="461868" y="1339854"/>
                </a:lnTo>
                <a:lnTo>
                  <a:pt x="495117" y="1377320"/>
                </a:lnTo>
                <a:lnTo>
                  <a:pt x="529239" y="1413798"/>
                </a:lnTo>
                <a:lnTo>
                  <a:pt x="564200" y="1449275"/>
                </a:lnTo>
                <a:lnTo>
                  <a:pt x="599967" y="1483734"/>
                </a:lnTo>
                <a:lnTo>
                  <a:pt x="636510" y="1517162"/>
                </a:lnTo>
                <a:lnTo>
                  <a:pt x="673794" y="1549544"/>
                </a:lnTo>
                <a:lnTo>
                  <a:pt x="711789" y="1580865"/>
                </a:lnTo>
                <a:lnTo>
                  <a:pt x="750460" y="1611110"/>
                </a:lnTo>
                <a:lnTo>
                  <a:pt x="789778" y="1640265"/>
                </a:lnTo>
                <a:lnTo>
                  <a:pt x="829708" y="1668315"/>
                </a:lnTo>
                <a:lnTo>
                  <a:pt x="870218" y="1695245"/>
                </a:lnTo>
                <a:lnTo>
                  <a:pt x="911277" y="1721041"/>
                </a:lnTo>
                <a:lnTo>
                  <a:pt x="952852" y="1745687"/>
                </a:lnTo>
                <a:lnTo>
                  <a:pt x="994910" y="1769170"/>
                </a:lnTo>
                <a:lnTo>
                  <a:pt x="1037419" y="1791474"/>
                </a:lnTo>
                <a:lnTo>
                  <a:pt x="997586" y="1764518"/>
                </a:lnTo>
                <a:lnTo>
                  <a:pt x="959933" y="1731378"/>
                </a:lnTo>
                <a:lnTo>
                  <a:pt x="925208" y="1693151"/>
                </a:lnTo>
                <a:lnTo>
                  <a:pt x="894163" y="1650936"/>
                </a:lnTo>
                <a:lnTo>
                  <a:pt x="897338" y="1645500"/>
                </a:lnTo>
                <a:lnTo>
                  <a:pt x="891877" y="1642376"/>
                </a:lnTo>
                <a:lnTo>
                  <a:pt x="870162" y="1600101"/>
                </a:lnTo>
                <a:lnTo>
                  <a:pt x="854555" y="1556616"/>
                </a:lnTo>
                <a:lnTo>
                  <a:pt x="844782" y="1512431"/>
                </a:lnTo>
                <a:lnTo>
                  <a:pt x="840569" y="1468056"/>
                </a:lnTo>
                <a:lnTo>
                  <a:pt x="840838" y="1418458"/>
                </a:lnTo>
                <a:lnTo>
                  <a:pt x="846841" y="1369554"/>
                </a:lnTo>
                <a:lnTo>
                  <a:pt x="858499" y="1321895"/>
                </a:lnTo>
                <a:lnTo>
                  <a:pt x="875733" y="1276030"/>
                </a:lnTo>
                <a:lnTo>
                  <a:pt x="898463" y="1232508"/>
                </a:lnTo>
                <a:lnTo>
                  <a:pt x="926609" y="1191878"/>
                </a:lnTo>
                <a:lnTo>
                  <a:pt x="960092" y="1154690"/>
                </a:lnTo>
                <a:lnTo>
                  <a:pt x="998833" y="1121492"/>
                </a:lnTo>
                <a:lnTo>
                  <a:pt x="1082173" y="1067049"/>
                </a:lnTo>
                <a:lnTo>
                  <a:pt x="1117787" y="1037742"/>
                </a:lnTo>
                <a:lnTo>
                  <a:pt x="1149520" y="1005284"/>
                </a:lnTo>
                <a:lnTo>
                  <a:pt x="1177302" y="970043"/>
                </a:lnTo>
                <a:lnTo>
                  <a:pt x="1201061" y="932391"/>
                </a:lnTo>
                <a:lnTo>
                  <a:pt x="1220723" y="892697"/>
                </a:lnTo>
                <a:lnTo>
                  <a:pt x="1236219" y="851330"/>
                </a:lnTo>
                <a:lnTo>
                  <a:pt x="1247474" y="808661"/>
                </a:lnTo>
                <a:lnTo>
                  <a:pt x="1254418" y="765059"/>
                </a:lnTo>
                <a:lnTo>
                  <a:pt x="1256978" y="720894"/>
                </a:lnTo>
                <a:lnTo>
                  <a:pt x="1255083" y="676536"/>
                </a:lnTo>
                <a:lnTo>
                  <a:pt x="1248659" y="632355"/>
                </a:lnTo>
                <a:lnTo>
                  <a:pt x="1237636" y="588720"/>
                </a:lnTo>
                <a:lnTo>
                  <a:pt x="1221941" y="546002"/>
                </a:lnTo>
                <a:lnTo>
                  <a:pt x="1201503" y="504571"/>
                </a:lnTo>
                <a:lnTo>
                  <a:pt x="1175692" y="465148"/>
                </a:lnTo>
                <a:lnTo>
                  <a:pt x="1146360" y="429530"/>
                </a:lnTo>
                <a:lnTo>
                  <a:pt x="1115357" y="399235"/>
                </a:lnTo>
                <a:lnTo>
                  <a:pt x="417022" y="399235"/>
                </a:lnTo>
                <a:lnTo>
                  <a:pt x="367561" y="397209"/>
                </a:lnTo>
                <a:lnTo>
                  <a:pt x="319191" y="389264"/>
                </a:lnTo>
                <a:lnTo>
                  <a:pt x="272553" y="375530"/>
                </a:lnTo>
                <a:lnTo>
                  <a:pt x="228285" y="356138"/>
                </a:lnTo>
                <a:lnTo>
                  <a:pt x="187027" y="331216"/>
                </a:lnTo>
                <a:lnTo>
                  <a:pt x="148986" y="305270"/>
                </a:lnTo>
                <a:lnTo>
                  <a:pt x="115685" y="274621"/>
                </a:lnTo>
                <a:lnTo>
                  <a:pt x="86336" y="239472"/>
                </a:lnTo>
                <a:lnTo>
                  <a:pt x="60154" y="200025"/>
                </a:lnTo>
                <a:lnTo>
                  <a:pt x="54693" y="196850"/>
                </a:lnTo>
                <a:lnTo>
                  <a:pt x="57868" y="191516"/>
                </a:lnTo>
                <a:lnTo>
                  <a:pt x="34740" y="144160"/>
                </a:lnTo>
                <a:lnTo>
                  <a:pt x="18196" y="97186"/>
                </a:lnTo>
                <a:lnTo>
                  <a:pt x="7487" y="49498"/>
                </a:lnTo>
                <a:lnTo>
                  <a:pt x="1861" y="0"/>
                </a:lnTo>
                <a:close/>
              </a:path>
              <a:path w="1257300" h="1791970">
                <a:moveTo>
                  <a:pt x="829346" y="290213"/>
                </a:moveTo>
                <a:lnTo>
                  <a:pt x="784975" y="292086"/>
                </a:lnTo>
                <a:lnTo>
                  <a:pt x="740783" y="298485"/>
                </a:lnTo>
                <a:lnTo>
                  <a:pt x="697141" y="309483"/>
                </a:lnTo>
                <a:lnTo>
                  <a:pt x="654418" y="325153"/>
                </a:lnTo>
                <a:lnTo>
                  <a:pt x="565556" y="368509"/>
                </a:lnTo>
                <a:lnTo>
                  <a:pt x="516659" y="385015"/>
                </a:lnTo>
                <a:lnTo>
                  <a:pt x="466935" y="395214"/>
                </a:lnTo>
                <a:lnTo>
                  <a:pt x="417022" y="399235"/>
                </a:lnTo>
                <a:lnTo>
                  <a:pt x="1115357" y="399235"/>
                </a:lnTo>
                <a:lnTo>
                  <a:pt x="1078613" y="369996"/>
                </a:lnTo>
                <a:lnTo>
                  <a:pt x="1040937" y="346225"/>
                </a:lnTo>
                <a:lnTo>
                  <a:pt x="1001221" y="326547"/>
                </a:lnTo>
                <a:lnTo>
                  <a:pt x="959833" y="311035"/>
                </a:lnTo>
                <a:lnTo>
                  <a:pt x="917145" y="299760"/>
                </a:lnTo>
                <a:lnTo>
                  <a:pt x="873526" y="292795"/>
                </a:lnTo>
                <a:lnTo>
                  <a:pt x="829346" y="290213"/>
                </a:lnTo>
                <a:close/>
              </a:path>
            </a:pathLst>
          </a:custGeom>
          <a:solidFill>
            <a:srgbClr val="F7BE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75859" y="5624995"/>
            <a:ext cx="629920" cy="377190"/>
          </a:xfrm>
          <a:custGeom>
            <a:avLst/>
            <a:gdLst/>
            <a:ahLst/>
            <a:cxnLst/>
            <a:rect l="l" t="t" r="r" b="b"/>
            <a:pathLst>
              <a:path w="629920" h="377189">
                <a:moveTo>
                  <a:pt x="0" y="0"/>
                </a:moveTo>
                <a:lnTo>
                  <a:pt x="4121" y="44674"/>
                </a:lnTo>
                <a:lnTo>
                  <a:pt x="13827" y="89146"/>
                </a:lnTo>
                <a:lnTo>
                  <a:pt x="29414" y="132900"/>
                </a:lnTo>
                <a:lnTo>
                  <a:pt x="51180" y="175425"/>
                </a:lnTo>
                <a:lnTo>
                  <a:pt x="77159" y="215347"/>
                </a:lnTo>
                <a:lnTo>
                  <a:pt x="106869" y="251092"/>
                </a:lnTo>
                <a:lnTo>
                  <a:pt x="139905" y="282569"/>
                </a:lnTo>
                <a:lnTo>
                  <a:pt x="175859" y="309684"/>
                </a:lnTo>
                <a:lnTo>
                  <a:pt x="214322" y="332346"/>
                </a:lnTo>
                <a:lnTo>
                  <a:pt x="254888" y="350465"/>
                </a:lnTo>
                <a:lnTo>
                  <a:pt x="297148" y="363947"/>
                </a:lnTo>
                <a:lnTo>
                  <a:pt x="340695" y="372701"/>
                </a:lnTo>
                <a:lnTo>
                  <a:pt x="385121" y="376635"/>
                </a:lnTo>
                <a:lnTo>
                  <a:pt x="430018" y="375658"/>
                </a:lnTo>
                <a:lnTo>
                  <a:pt x="474980" y="369678"/>
                </a:lnTo>
                <a:lnTo>
                  <a:pt x="519597" y="358603"/>
                </a:lnTo>
                <a:lnTo>
                  <a:pt x="563463" y="342342"/>
                </a:lnTo>
                <a:lnTo>
                  <a:pt x="606170" y="320801"/>
                </a:lnTo>
                <a:lnTo>
                  <a:pt x="613038" y="318149"/>
                </a:lnTo>
                <a:lnTo>
                  <a:pt x="619966" y="314180"/>
                </a:lnTo>
                <a:lnTo>
                  <a:pt x="625869" y="309623"/>
                </a:lnTo>
                <a:lnTo>
                  <a:pt x="629665" y="305206"/>
                </a:lnTo>
                <a:lnTo>
                  <a:pt x="582162" y="292620"/>
                </a:lnTo>
                <a:lnTo>
                  <a:pt x="534877" y="278581"/>
                </a:lnTo>
                <a:lnTo>
                  <a:pt x="487852" y="263099"/>
                </a:lnTo>
                <a:lnTo>
                  <a:pt x="441130" y="246181"/>
                </a:lnTo>
                <a:lnTo>
                  <a:pt x="394754" y="227838"/>
                </a:lnTo>
                <a:lnTo>
                  <a:pt x="348767" y="208077"/>
                </a:lnTo>
                <a:lnTo>
                  <a:pt x="303212" y="186907"/>
                </a:lnTo>
                <a:lnTo>
                  <a:pt x="258131" y="164337"/>
                </a:lnTo>
                <a:lnTo>
                  <a:pt x="213567" y="140375"/>
                </a:lnTo>
                <a:lnTo>
                  <a:pt x="169563" y="115031"/>
                </a:lnTo>
                <a:lnTo>
                  <a:pt x="126161" y="88313"/>
                </a:lnTo>
                <a:lnTo>
                  <a:pt x="83405" y="60229"/>
                </a:lnTo>
                <a:lnTo>
                  <a:pt x="41337" y="30788"/>
                </a:lnTo>
                <a:lnTo>
                  <a:pt x="0" y="0"/>
                </a:lnTo>
                <a:close/>
              </a:path>
            </a:pathLst>
          </a:custGeom>
          <a:solidFill>
            <a:srgbClr val="EE80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20865" y="5628716"/>
            <a:ext cx="639445" cy="375285"/>
          </a:xfrm>
          <a:custGeom>
            <a:avLst/>
            <a:gdLst/>
            <a:ahLst/>
            <a:cxnLst/>
            <a:rect l="l" t="t" r="r" b="b"/>
            <a:pathLst>
              <a:path w="639445" h="375285">
                <a:moveTo>
                  <a:pt x="639444" y="0"/>
                </a:moveTo>
                <a:lnTo>
                  <a:pt x="598030" y="30007"/>
                </a:lnTo>
                <a:lnTo>
                  <a:pt x="555784" y="58822"/>
                </a:lnTo>
                <a:lnTo>
                  <a:pt x="512751" y="86423"/>
                </a:lnTo>
                <a:lnTo>
                  <a:pt x="468976" y="112786"/>
                </a:lnTo>
                <a:lnTo>
                  <a:pt x="424501" y="137891"/>
                </a:lnTo>
                <a:lnTo>
                  <a:pt x="379370" y="161716"/>
                </a:lnTo>
                <a:lnTo>
                  <a:pt x="333629" y="184238"/>
                </a:lnTo>
                <a:lnTo>
                  <a:pt x="287319" y="205437"/>
                </a:lnTo>
                <a:lnTo>
                  <a:pt x="240486" y="225289"/>
                </a:lnTo>
                <a:lnTo>
                  <a:pt x="193173" y="243773"/>
                </a:lnTo>
                <a:lnTo>
                  <a:pt x="145424" y="260867"/>
                </a:lnTo>
                <a:lnTo>
                  <a:pt x="97283" y="276550"/>
                </a:lnTo>
                <a:lnTo>
                  <a:pt x="48793" y="290799"/>
                </a:lnTo>
                <a:lnTo>
                  <a:pt x="0" y="303593"/>
                </a:lnTo>
                <a:lnTo>
                  <a:pt x="32638" y="322427"/>
                </a:lnTo>
                <a:lnTo>
                  <a:pt x="74252" y="343302"/>
                </a:lnTo>
                <a:lnTo>
                  <a:pt x="117223" y="358886"/>
                </a:lnTo>
                <a:lnTo>
                  <a:pt x="161126" y="369282"/>
                </a:lnTo>
                <a:lnTo>
                  <a:pt x="205537" y="374595"/>
                </a:lnTo>
                <a:lnTo>
                  <a:pt x="250033" y="374926"/>
                </a:lnTo>
                <a:lnTo>
                  <a:pt x="294189" y="370379"/>
                </a:lnTo>
                <a:lnTo>
                  <a:pt x="337581" y="361057"/>
                </a:lnTo>
                <a:lnTo>
                  <a:pt x="379786" y="347064"/>
                </a:lnTo>
                <a:lnTo>
                  <a:pt x="420379" y="328501"/>
                </a:lnTo>
                <a:lnTo>
                  <a:pt x="458936" y="305473"/>
                </a:lnTo>
                <a:lnTo>
                  <a:pt x="495034" y="278082"/>
                </a:lnTo>
                <a:lnTo>
                  <a:pt x="528247" y="246431"/>
                </a:lnTo>
                <a:lnTo>
                  <a:pt x="558153" y="210624"/>
                </a:lnTo>
                <a:lnTo>
                  <a:pt x="584327" y="170764"/>
                </a:lnTo>
                <a:lnTo>
                  <a:pt x="605262" y="129826"/>
                </a:lnTo>
                <a:lnTo>
                  <a:pt x="621220" y="88058"/>
                </a:lnTo>
                <a:lnTo>
                  <a:pt x="632511" y="44952"/>
                </a:lnTo>
                <a:lnTo>
                  <a:pt x="639444" y="0"/>
                </a:lnTo>
                <a:close/>
              </a:path>
            </a:pathLst>
          </a:custGeom>
          <a:solidFill>
            <a:srgbClr val="8F46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58354" y="3788790"/>
            <a:ext cx="232410" cy="706120"/>
          </a:xfrm>
          <a:custGeom>
            <a:avLst/>
            <a:gdLst/>
            <a:ahLst/>
            <a:cxnLst/>
            <a:rect l="l" t="t" r="r" b="b"/>
            <a:pathLst>
              <a:path w="232409" h="706120">
                <a:moveTo>
                  <a:pt x="0" y="0"/>
                </a:moveTo>
                <a:lnTo>
                  <a:pt x="13336" y="48662"/>
                </a:lnTo>
                <a:lnTo>
                  <a:pt x="25258" y="97789"/>
                </a:lnTo>
                <a:lnTo>
                  <a:pt x="35763" y="147330"/>
                </a:lnTo>
                <a:lnTo>
                  <a:pt x="44847" y="197238"/>
                </a:lnTo>
                <a:lnTo>
                  <a:pt x="52508" y="247461"/>
                </a:lnTo>
                <a:lnTo>
                  <a:pt x="58742" y="297953"/>
                </a:lnTo>
                <a:lnTo>
                  <a:pt x="63547" y="348662"/>
                </a:lnTo>
                <a:lnTo>
                  <a:pt x="66919" y="399541"/>
                </a:lnTo>
                <a:lnTo>
                  <a:pt x="68856" y="450539"/>
                </a:lnTo>
                <a:lnTo>
                  <a:pt x="69353" y="501609"/>
                </a:lnTo>
                <a:lnTo>
                  <a:pt x="68409" y="552700"/>
                </a:lnTo>
                <a:lnTo>
                  <a:pt x="66020" y="603763"/>
                </a:lnTo>
                <a:lnTo>
                  <a:pt x="62183" y="654750"/>
                </a:lnTo>
                <a:lnTo>
                  <a:pt x="56896" y="705611"/>
                </a:lnTo>
                <a:lnTo>
                  <a:pt x="92350" y="677118"/>
                </a:lnTo>
                <a:lnTo>
                  <a:pt x="124031" y="645779"/>
                </a:lnTo>
                <a:lnTo>
                  <a:pt x="152211" y="611082"/>
                </a:lnTo>
                <a:lnTo>
                  <a:pt x="177165" y="572515"/>
                </a:lnTo>
                <a:lnTo>
                  <a:pt x="198601" y="529917"/>
                </a:lnTo>
                <a:lnTo>
                  <a:pt x="214659" y="486113"/>
                </a:lnTo>
                <a:lnTo>
                  <a:pt x="225462" y="441522"/>
                </a:lnTo>
                <a:lnTo>
                  <a:pt x="231132" y="396562"/>
                </a:lnTo>
                <a:lnTo>
                  <a:pt x="231794" y="351654"/>
                </a:lnTo>
                <a:lnTo>
                  <a:pt x="227570" y="307216"/>
                </a:lnTo>
                <a:lnTo>
                  <a:pt x="218582" y="263667"/>
                </a:lnTo>
                <a:lnTo>
                  <a:pt x="204955" y="221427"/>
                </a:lnTo>
                <a:lnTo>
                  <a:pt x="186810" y="180913"/>
                </a:lnTo>
                <a:lnTo>
                  <a:pt x="164272" y="142546"/>
                </a:lnTo>
                <a:lnTo>
                  <a:pt x="137463" y="106745"/>
                </a:lnTo>
                <a:lnTo>
                  <a:pt x="106505" y="73928"/>
                </a:lnTo>
                <a:lnTo>
                  <a:pt x="71523" y="44514"/>
                </a:lnTo>
                <a:lnTo>
                  <a:pt x="32639" y="18922"/>
                </a:lnTo>
                <a:lnTo>
                  <a:pt x="0" y="0"/>
                </a:lnTo>
                <a:close/>
              </a:path>
            </a:pathLst>
          </a:custGeom>
          <a:solidFill>
            <a:srgbClr val="8F46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640853" y="4153280"/>
            <a:ext cx="1253490" cy="1796414"/>
          </a:xfrm>
          <a:custGeom>
            <a:avLst/>
            <a:gdLst/>
            <a:ahLst/>
            <a:cxnLst/>
            <a:rect l="l" t="t" r="r" b="b"/>
            <a:pathLst>
              <a:path w="1253490" h="1796414">
                <a:moveTo>
                  <a:pt x="427924" y="296004"/>
                </a:moveTo>
                <a:lnTo>
                  <a:pt x="383516" y="298571"/>
                </a:lnTo>
                <a:lnTo>
                  <a:pt x="339725" y="305623"/>
                </a:lnTo>
                <a:lnTo>
                  <a:pt x="296916" y="317062"/>
                </a:lnTo>
                <a:lnTo>
                  <a:pt x="255454" y="332790"/>
                </a:lnTo>
                <a:lnTo>
                  <a:pt x="215707" y="352711"/>
                </a:lnTo>
                <a:lnTo>
                  <a:pt x="178038" y="376728"/>
                </a:lnTo>
                <a:lnTo>
                  <a:pt x="142815" y="404743"/>
                </a:lnTo>
                <a:lnTo>
                  <a:pt x="110403" y="436660"/>
                </a:lnTo>
                <a:lnTo>
                  <a:pt x="81168" y="472381"/>
                </a:lnTo>
                <a:lnTo>
                  <a:pt x="55475" y="511810"/>
                </a:lnTo>
                <a:lnTo>
                  <a:pt x="34765" y="552766"/>
                </a:lnTo>
                <a:lnTo>
                  <a:pt x="18955" y="595072"/>
                </a:lnTo>
                <a:lnTo>
                  <a:pt x="7953" y="638351"/>
                </a:lnTo>
                <a:lnTo>
                  <a:pt x="1665" y="682229"/>
                </a:lnTo>
                <a:lnTo>
                  <a:pt x="0" y="726331"/>
                </a:lnTo>
                <a:lnTo>
                  <a:pt x="2864" y="770282"/>
                </a:lnTo>
                <a:lnTo>
                  <a:pt x="10167" y="813706"/>
                </a:lnTo>
                <a:lnTo>
                  <a:pt x="21816" y="856229"/>
                </a:lnTo>
                <a:lnTo>
                  <a:pt x="37717" y="897476"/>
                </a:lnTo>
                <a:lnTo>
                  <a:pt x="57780" y="937071"/>
                </a:lnTo>
                <a:lnTo>
                  <a:pt x="81911" y="974640"/>
                </a:lnTo>
                <a:lnTo>
                  <a:pt x="110018" y="1009808"/>
                </a:lnTo>
                <a:lnTo>
                  <a:pt x="142009" y="1042199"/>
                </a:lnTo>
                <a:lnTo>
                  <a:pt x="177791" y="1071439"/>
                </a:lnTo>
                <a:lnTo>
                  <a:pt x="217273" y="1097153"/>
                </a:lnTo>
                <a:lnTo>
                  <a:pt x="260156" y="1125871"/>
                </a:lnTo>
                <a:lnTo>
                  <a:pt x="298185" y="1159281"/>
                </a:lnTo>
                <a:lnTo>
                  <a:pt x="331187" y="1196748"/>
                </a:lnTo>
                <a:lnTo>
                  <a:pt x="358994" y="1237640"/>
                </a:lnTo>
                <a:lnTo>
                  <a:pt x="381434" y="1281321"/>
                </a:lnTo>
                <a:lnTo>
                  <a:pt x="398337" y="1327160"/>
                </a:lnTo>
                <a:lnTo>
                  <a:pt x="409534" y="1374522"/>
                </a:lnTo>
                <a:lnTo>
                  <a:pt x="414852" y="1422774"/>
                </a:lnTo>
                <a:lnTo>
                  <a:pt x="414123" y="1471282"/>
                </a:lnTo>
                <a:lnTo>
                  <a:pt x="410347" y="1518038"/>
                </a:lnTo>
                <a:lnTo>
                  <a:pt x="400677" y="1562069"/>
                </a:lnTo>
                <a:lnTo>
                  <a:pt x="385316" y="1604179"/>
                </a:lnTo>
                <a:lnTo>
                  <a:pt x="364466" y="1645170"/>
                </a:lnTo>
                <a:lnTo>
                  <a:pt x="361291" y="1650593"/>
                </a:lnTo>
                <a:lnTo>
                  <a:pt x="358243" y="1656016"/>
                </a:lnTo>
                <a:lnTo>
                  <a:pt x="329833" y="1698085"/>
                </a:lnTo>
                <a:lnTo>
                  <a:pt x="296219" y="1735097"/>
                </a:lnTo>
                <a:lnTo>
                  <a:pt x="257105" y="1767564"/>
                </a:lnTo>
                <a:lnTo>
                  <a:pt x="212193" y="1795995"/>
                </a:lnTo>
                <a:lnTo>
                  <a:pt x="256087" y="1773625"/>
                </a:lnTo>
                <a:lnTo>
                  <a:pt x="299331" y="1750174"/>
                </a:lnTo>
                <a:lnTo>
                  <a:pt x="341906" y="1725644"/>
                </a:lnTo>
                <a:lnTo>
                  <a:pt x="383797" y="1700038"/>
                </a:lnTo>
                <a:lnTo>
                  <a:pt x="424985" y="1673358"/>
                </a:lnTo>
                <a:lnTo>
                  <a:pt x="465452" y="1645606"/>
                </a:lnTo>
                <a:lnTo>
                  <a:pt x="505182" y="1616785"/>
                </a:lnTo>
                <a:lnTo>
                  <a:pt x="544157" y="1586895"/>
                </a:lnTo>
                <a:lnTo>
                  <a:pt x="582359" y="1555940"/>
                </a:lnTo>
                <a:lnTo>
                  <a:pt x="619771" y="1523921"/>
                </a:lnTo>
                <a:lnTo>
                  <a:pt x="656375" y="1490841"/>
                </a:lnTo>
                <a:lnTo>
                  <a:pt x="692155" y="1456702"/>
                </a:lnTo>
                <a:lnTo>
                  <a:pt x="727092" y="1421506"/>
                </a:lnTo>
                <a:lnTo>
                  <a:pt x="761170" y="1385255"/>
                </a:lnTo>
                <a:lnTo>
                  <a:pt x="794369" y="1347952"/>
                </a:lnTo>
                <a:lnTo>
                  <a:pt x="826675" y="1309597"/>
                </a:lnTo>
                <a:lnTo>
                  <a:pt x="858067" y="1270194"/>
                </a:lnTo>
                <a:lnTo>
                  <a:pt x="888530" y="1229745"/>
                </a:lnTo>
                <a:lnTo>
                  <a:pt x="918046" y="1188252"/>
                </a:lnTo>
                <a:lnTo>
                  <a:pt x="946597" y="1145717"/>
                </a:lnTo>
                <a:lnTo>
                  <a:pt x="974167" y="1102142"/>
                </a:lnTo>
                <a:lnTo>
                  <a:pt x="1000736" y="1057529"/>
                </a:lnTo>
                <a:lnTo>
                  <a:pt x="1026100" y="1012185"/>
                </a:lnTo>
                <a:lnTo>
                  <a:pt x="1050101" y="966433"/>
                </a:lnTo>
                <a:lnTo>
                  <a:pt x="1072742" y="920295"/>
                </a:lnTo>
                <a:lnTo>
                  <a:pt x="1094026" y="873792"/>
                </a:lnTo>
                <a:lnTo>
                  <a:pt x="1113958" y="826947"/>
                </a:lnTo>
                <a:lnTo>
                  <a:pt x="1132541" y="779783"/>
                </a:lnTo>
                <a:lnTo>
                  <a:pt x="1149777" y="732322"/>
                </a:lnTo>
                <a:lnTo>
                  <a:pt x="1165671" y="684586"/>
                </a:lnTo>
                <a:lnTo>
                  <a:pt x="1180226" y="636598"/>
                </a:lnTo>
                <a:lnTo>
                  <a:pt x="1193446" y="588381"/>
                </a:lnTo>
                <a:lnTo>
                  <a:pt x="1205333" y="539956"/>
                </a:lnTo>
                <a:lnTo>
                  <a:pt x="1215891" y="491346"/>
                </a:lnTo>
                <a:lnTo>
                  <a:pt x="1225124" y="442573"/>
                </a:lnTo>
                <a:lnTo>
                  <a:pt x="1230981" y="406360"/>
                </a:lnTo>
                <a:lnTo>
                  <a:pt x="838962" y="406360"/>
                </a:lnTo>
                <a:lnTo>
                  <a:pt x="789643" y="402712"/>
                </a:lnTo>
                <a:lnTo>
                  <a:pt x="740688" y="392851"/>
                </a:lnTo>
                <a:lnTo>
                  <a:pt x="692730" y="376611"/>
                </a:lnTo>
                <a:lnTo>
                  <a:pt x="646406" y="353822"/>
                </a:lnTo>
                <a:lnTo>
                  <a:pt x="604403" y="332513"/>
                </a:lnTo>
                <a:lnTo>
                  <a:pt x="561187" y="316175"/>
                </a:lnTo>
                <a:lnTo>
                  <a:pt x="517125" y="304708"/>
                </a:lnTo>
                <a:lnTo>
                  <a:pt x="472582" y="298017"/>
                </a:lnTo>
                <a:lnTo>
                  <a:pt x="427924" y="296004"/>
                </a:lnTo>
                <a:close/>
              </a:path>
              <a:path w="1253490" h="1796414">
                <a:moveTo>
                  <a:pt x="1249148" y="0"/>
                </a:moveTo>
                <a:lnTo>
                  <a:pt x="1246983" y="53165"/>
                </a:lnTo>
                <a:lnTo>
                  <a:pt x="1238401" y="103282"/>
                </a:lnTo>
                <a:lnTo>
                  <a:pt x="1223127" y="150876"/>
                </a:lnTo>
                <a:lnTo>
                  <a:pt x="1200888" y="196469"/>
                </a:lnTo>
                <a:lnTo>
                  <a:pt x="1197713" y="201930"/>
                </a:lnTo>
                <a:lnTo>
                  <a:pt x="1194665" y="207264"/>
                </a:lnTo>
                <a:lnTo>
                  <a:pt x="1169553" y="245800"/>
                </a:lnTo>
                <a:lnTo>
                  <a:pt x="1140738" y="280193"/>
                </a:lnTo>
                <a:lnTo>
                  <a:pt x="1107422" y="310634"/>
                </a:lnTo>
                <a:lnTo>
                  <a:pt x="1068808" y="337312"/>
                </a:lnTo>
                <a:lnTo>
                  <a:pt x="1027187" y="362199"/>
                </a:lnTo>
                <a:lnTo>
                  <a:pt x="982758" y="381716"/>
                </a:lnTo>
                <a:lnTo>
                  <a:pt x="936154" y="395694"/>
                </a:lnTo>
                <a:lnTo>
                  <a:pt x="888011" y="403965"/>
                </a:lnTo>
                <a:lnTo>
                  <a:pt x="838962" y="406360"/>
                </a:lnTo>
                <a:lnTo>
                  <a:pt x="1230981" y="406360"/>
                </a:lnTo>
                <a:lnTo>
                  <a:pt x="1239628" y="344630"/>
                </a:lnTo>
                <a:lnTo>
                  <a:pt x="1244906" y="295504"/>
                </a:lnTo>
                <a:lnTo>
                  <a:pt x="1248872" y="246305"/>
                </a:lnTo>
                <a:lnTo>
                  <a:pt x="1251530" y="197056"/>
                </a:lnTo>
                <a:lnTo>
                  <a:pt x="1252883" y="147778"/>
                </a:lnTo>
                <a:lnTo>
                  <a:pt x="1252935" y="98494"/>
                </a:lnTo>
                <a:lnTo>
                  <a:pt x="1251688" y="49227"/>
                </a:lnTo>
                <a:lnTo>
                  <a:pt x="1249148" y="0"/>
                </a:lnTo>
                <a:close/>
              </a:path>
            </a:pathLst>
          </a:custGeom>
          <a:solidFill>
            <a:srgbClr val="C9A7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355579" y="1654016"/>
            <a:ext cx="27419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Arial"/>
                <a:cs typeface="Arial"/>
              </a:rPr>
              <a:t>Оператор </a:t>
            </a:r>
            <a:r>
              <a:rPr sz="1800" dirty="0">
                <a:latin typeface="Arial"/>
                <a:cs typeface="Arial"/>
              </a:rPr>
              <a:t>– </a:t>
            </a:r>
            <a:r>
              <a:rPr sz="1800" b="1" spc="-5" dirty="0">
                <a:solidFill>
                  <a:srgbClr val="0082BA"/>
                </a:solidFill>
                <a:latin typeface="Arial"/>
                <a:cs typeface="Arial"/>
              </a:rPr>
              <a:t>Банк</a:t>
            </a:r>
            <a:r>
              <a:rPr sz="1800" b="1" spc="-65" dirty="0">
                <a:solidFill>
                  <a:srgbClr val="0082BA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82BA"/>
                </a:solidFill>
                <a:latin typeface="Arial"/>
                <a:cs typeface="Arial"/>
              </a:rPr>
              <a:t>России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9332" y="5134408"/>
            <a:ext cx="316687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095" marR="5080" indent="-113030" algn="just">
              <a:lnSpc>
                <a:spcPct val="100000"/>
              </a:lnSpc>
              <a:spcBef>
                <a:spcPts val="100"/>
              </a:spcBef>
            </a:pPr>
            <a:r>
              <a:rPr sz="1800" spc="-10" dirty="0" err="1">
                <a:latin typeface="Arial"/>
                <a:cs typeface="Arial"/>
              </a:rPr>
              <a:t>О</a:t>
            </a:r>
            <a:r>
              <a:rPr sz="1800" spc="5" dirty="0" err="1">
                <a:latin typeface="Arial"/>
                <a:cs typeface="Arial"/>
              </a:rPr>
              <a:t>пера</a:t>
            </a:r>
            <a:r>
              <a:rPr sz="1800" dirty="0" err="1">
                <a:latin typeface="Arial"/>
                <a:cs typeface="Arial"/>
              </a:rPr>
              <a:t>ци</a:t>
            </a:r>
            <a:r>
              <a:rPr sz="1800" spc="5" dirty="0" err="1">
                <a:latin typeface="Arial"/>
                <a:cs typeface="Arial"/>
              </a:rPr>
              <a:t>о</a:t>
            </a:r>
            <a:r>
              <a:rPr sz="1800" spc="-10" dirty="0" err="1">
                <a:latin typeface="Arial"/>
                <a:cs typeface="Arial"/>
              </a:rPr>
              <a:t>нн</a:t>
            </a:r>
            <a:r>
              <a:rPr sz="1800" dirty="0" err="1">
                <a:latin typeface="Arial"/>
                <a:cs typeface="Arial"/>
              </a:rPr>
              <a:t>ый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dirty="0" smtClean="0">
                <a:latin typeface="Arial"/>
                <a:cs typeface="Arial"/>
              </a:rPr>
              <a:t>и </a:t>
            </a:r>
            <a:r>
              <a:rPr sz="1800" spc="-10" dirty="0">
                <a:latin typeface="Arial"/>
                <a:cs typeface="Arial"/>
              </a:rPr>
              <a:t>платёжный  клиринговый  центр </a:t>
            </a:r>
            <a:r>
              <a:rPr sz="1800" dirty="0">
                <a:latin typeface="Arial"/>
                <a:cs typeface="Arial"/>
              </a:rPr>
              <a:t>–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82BA"/>
                </a:solidFill>
                <a:latin typeface="Arial"/>
                <a:cs typeface="Arial"/>
              </a:rPr>
              <a:t>НСПК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646031" y="5051487"/>
            <a:ext cx="204025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Arial"/>
                <a:cs typeface="Arial"/>
              </a:rPr>
              <a:t>Расчетный </a:t>
            </a:r>
            <a:r>
              <a:rPr sz="1800" spc="-10" dirty="0">
                <a:latin typeface="Arial"/>
                <a:cs typeface="Arial"/>
              </a:rPr>
              <a:t>центр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–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solidFill>
                  <a:srgbClr val="0082BA"/>
                </a:solidFill>
                <a:latin typeface="Arial"/>
                <a:cs typeface="Arial"/>
              </a:rPr>
              <a:t>Банк</a:t>
            </a:r>
            <a:r>
              <a:rPr sz="1800" b="1" spc="-20" dirty="0">
                <a:solidFill>
                  <a:srgbClr val="0082BA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82BA"/>
                </a:solidFill>
                <a:latin typeface="Arial"/>
                <a:cs typeface="Arial"/>
              </a:rPr>
              <a:t>России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50002" y="1055623"/>
            <a:ext cx="1198880" cy="25577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600" spc="5" dirty="0">
                <a:solidFill>
                  <a:srgbClr val="7DD7FF"/>
                </a:solidFill>
                <a:latin typeface="Arial"/>
                <a:cs typeface="Arial"/>
              </a:rPr>
              <a:t>1</a:t>
            </a:r>
            <a:endParaRPr sz="166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95317" y="4138929"/>
            <a:ext cx="6532245" cy="25577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346065" algn="l"/>
              </a:tabLst>
            </a:pPr>
            <a:r>
              <a:rPr sz="16600" spc="5" dirty="0" smtClean="0">
                <a:solidFill>
                  <a:srgbClr val="7DD7FF"/>
                </a:solidFill>
                <a:latin typeface="Arial"/>
                <a:cs typeface="Arial"/>
              </a:rPr>
              <a:t>2</a:t>
            </a:r>
            <a:r>
              <a:rPr lang="en-US" sz="16600" spc="5" dirty="0" smtClean="0">
                <a:solidFill>
                  <a:srgbClr val="7DD7FF"/>
                </a:solidFill>
                <a:latin typeface="Arial"/>
                <a:cs typeface="Arial"/>
              </a:rPr>
              <a:t>    </a:t>
            </a:r>
            <a:r>
              <a:rPr sz="16600" spc="5" dirty="0" smtClean="0">
                <a:solidFill>
                  <a:srgbClr val="7DD7FF"/>
                </a:solidFill>
                <a:latin typeface="Arial"/>
                <a:cs typeface="Arial"/>
              </a:rPr>
              <a:t>3</a:t>
            </a:r>
            <a:endParaRPr sz="166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042768" y="263041"/>
            <a:ext cx="8060690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00" b="1" dirty="0">
                <a:solidFill>
                  <a:srgbClr val="002060"/>
                </a:solidFill>
              </a:rPr>
              <a:t>СБП </a:t>
            </a:r>
            <a:r>
              <a:rPr sz="2400" b="1" spc="5" dirty="0">
                <a:solidFill>
                  <a:srgbClr val="002060"/>
                </a:solidFill>
              </a:rPr>
              <a:t>– </a:t>
            </a:r>
            <a:r>
              <a:rPr sz="2400" b="1" dirty="0">
                <a:solidFill>
                  <a:srgbClr val="002060"/>
                </a:solidFill>
              </a:rPr>
              <a:t>сервис </a:t>
            </a:r>
            <a:r>
              <a:rPr sz="2400" b="1" spc="-10" dirty="0">
                <a:solidFill>
                  <a:srgbClr val="002060"/>
                </a:solidFill>
              </a:rPr>
              <a:t>платёжной </a:t>
            </a:r>
            <a:r>
              <a:rPr sz="2400" b="1" spc="-5" dirty="0">
                <a:solidFill>
                  <a:srgbClr val="002060"/>
                </a:solidFill>
              </a:rPr>
              <a:t>системы </a:t>
            </a:r>
            <a:r>
              <a:rPr sz="2400" b="1" spc="15" dirty="0">
                <a:solidFill>
                  <a:srgbClr val="002060"/>
                </a:solidFill>
              </a:rPr>
              <a:t>Банка</a:t>
            </a:r>
            <a:r>
              <a:rPr sz="2400" b="1" spc="-140" dirty="0">
                <a:solidFill>
                  <a:srgbClr val="002060"/>
                </a:solidFill>
              </a:rPr>
              <a:t> </a:t>
            </a:r>
            <a:r>
              <a:rPr sz="2400" b="1" spc="-20" dirty="0">
                <a:solidFill>
                  <a:srgbClr val="002060"/>
                </a:solidFill>
              </a:rPr>
              <a:t>России</a:t>
            </a:r>
          </a:p>
        </p:txBody>
      </p:sp>
      <p:sp>
        <p:nvSpPr>
          <p:cNvPr id="22" name="object 22"/>
          <p:cNvSpPr/>
          <p:nvPr/>
        </p:nvSpPr>
        <p:spPr>
          <a:xfrm>
            <a:off x="5138928" y="3700271"/>
            <a:ext cx="1956816" cy="9479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3</a:t>
            </a:fld>
            <a:endParaRPr lang="ru-RU"/>
          </a:p>
        </p:txBody>
      </p:sp>
      <p:sp>
        <p:nvSpPr>
          <p:cNvPr id="8" name="object 2"/>
          <p:cNvSpPr txBox="1"/>
          <p:nvPr/>
        </p:nvSpPr>
        <p:spPr>
          <a:xfrm>
            <a:off x="2483357" y="389077"/>
            <a:ext cx="74720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002060"/>
                </a:solidFill>
                <a:latin typeface="Arial"/>
                <a:cs typeface="Arial"/>
              </a:rPr>
              <a:t>Размер комиссии </a:t>
            </a:r>
            <a:r>
              <a:rPr sz="2400" b="1" spc="-5" dirty="0">
                <a:solidFill>
                  <a:srgbClr val="002060"/>
                </a:solidFill>
                <a:latin typeface="Arial"/>
                <a:cs typeface="Arial"/>
              </a:rPr>
              <a:t>для </a:t>
            </a:r>
            <a:r>
              <a:rPr sz="2400" b="1" dirty="0">
                <a:solidFill>
                  <a:srgbClr val="002060"/>
                </a:solidFill>
                <a:latin typeface="Arial"/>
                <a:cs typeface="Arial"/>
              </a:rPr>
              <a:t>разных </a:t>
            </a:r>
            <a:r>
              <a:rPr sz="2400" b="1" spc="-10" dirty="0">
                <a:solidFill>
                  <a:srgbClr val="002060"/>
                </a:solidFill>
                <a:latin typeface="Arial"/>
                <a:cs typeface="Arial"/>
              </a:rPr>
              <a:t>сегментов</a:t>
            </a:r>
            <a:r>
              <a:rPr sz="2400" b="1" spc="1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002060"/>
                </a:solidFill>
                <a:latin typeface="Arial"/>
                <a:cs typeface="Arial"/>
              </a:rPr>
              <a:t>бизнеса</a:t>
            </a:r>
            <a:endParaRPr sz="24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grpSp>
        <p:nvGrpSpPr>
          <p:cNvPr id="16" name="object 10"/>
          <p:cNvGrpSpPr/>
          <p:nvPr/>
        </p:nvGrpSpPr>
        <p:grpSpPr>
          <a:xfrm>
            <a:off x="0" y="1853183"/>
            <a:ext cx="11283950" cy="4194175"/>
            <a:chOff x="0" y="1853183"/>
            <a:chExt cx="11283950" cy="4194175"/>
          </a:xfrm>
        </p:grpSpPr>
        <p:sp>
          <p:nvSpPr>
            <p:cNvPr id="17" name="object 11"/>
            <p:cNvSpPr/>
            <p:nvPr/>
          </p:nvSpPr>
          <p:spPr>
            <a:xfrm>
              <a:off x="0" y="1853183"/>
              <a:ext cx="7946390" cy="4194175"/>
            </a:xfrm>
            <a:custGeom>
              <a:avLst/>
              <a:gdLst/>
              <a:ahLst/>
              <a:cxnLst/>
              <a:rect l="l" t="t" r="r" b="b"/>
              <a:pathLst>
                <a:path w="7946390" h="4194175">
                  <a:moveTo>
                    <a:pt x="7946135" y="0"/>
                  </a:moveTo>
                  <a:lnTo>
                    <a:pt x="0" y="0"/>
                  </a:lnTo>
                  <a:lnTo>
                    <a:pt x="0" y="4184027"/>
                  </a:lnTo>
                  <a:lnTo>
                    <a:pt x="7021068" y="4194048"/>
                  </a:lnTo>
                  <a:lnTo>
                    <a:pt x="7946135" y="0"/>
                  </a:lnTo>
                  <a:close/>
                </a:path>
              </a:pathLst>
            </a:custGeom>
            <a:solidFill>
              <a:srgbClr val="E3F0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2"/>
            <p:cNvSpPr/>
            <p:nvPr/>
          </p:nvSpPr>
          <p:spPr>
            <a:xfrm>
              <a:off x="8500871" y="2450591"/>
              <a:ext cx="2783205" cy="2783205"/>
            </a:xfrm>
            <a:custGeom>
              <a:avLst/>
              <a:gdLst/>
              <a:ahLst/>
              <a:cxnLst/>
              <a:rect l="l" t="t" r="r" b="b"/>
              <a:pathLst>
                <a:path w="2783204" h="2783204">
                  <a:moveTo>
                    <a:pt x="1391411" y="0"/>
                  </a:moveTo>
                  <a:lnTo>
                    <a:pt x="1343576" y="806"/>
                  </a:lnTo>
                  <a:lnTo>
                    <a:pt x="1296144" y="3209"/>
                  </a:lnTo>
                  <a:lnTo>
                    <a:pt x="1249144" y="7183"/>
                  </a:lnTo>
                  <a:lnTo>
                    <a:pt x="1202601" y="12701"/>
                  </a:lnTo>
                  <a:lnTo>
                    <a:pt x="1156540" y="19738"/>
                  </a:lnTo>
                  <a:lnTo>
                    <a:pt x="1110987" y="28267"/>
                  </a:lnTo>
                  <a:lnTo>
                    <a:pt x="1065969" y="38263"/>
                  </a:lnTo>
                  <a:lnTo>
                    <a:pt x="1021512" y="49701"/>
                  </a:lnTo>
                  <a:lnTo>
                    <a:pt x="977640" y="62553"/>
                  </a:lnTo>
                  <a:lnTo>
                    <a:pt x="934381" y="76794"/>
                  </a:lnTo>
                  <a:lnTo>
                    <a:pt x="891760" y="92399"/>
                  </a:lnTo>
                  <a:lnTo>
                    <a:pt x="849802" y="109341"/>
                  </a:lnTo>
                  <a:lnTo>
                    <a:pt x="808535" y="127594"/>
                  </a:lnTo>
                  <a:lnTo>
                    <a:pt x="767983" y="147133"/>
                  </a:lnTo>
                  <a:lnTo>
                    <a:pt x="728172" y="167931"/>
                  </a:lnTo>
                  <a:lnTo>
                    <a:pt x="689130" y="189963"/>
                  </a:lnTo>
                  <a:lnTo>
                    <a:pt x="650880" y="213203"/>
                  </a:lnTo>
                  <a:lnTo>
                    <a:pt x="613450" y="237625"/>
                  </a:lnTo>
                  <a:lnTo>
                    <a:pt x="576866" y="263203"/>
                  </a:lnTo>
                  <a:lnTo>
                    <a:pt x="541152" y="289911"/>
                  </a:lnTo>
                  <a:lnTo>
                    <a:pt x="506335" y="317723"/>
                  </a:lnTo>
                  <a:lnTo>
                    <a:pt x="472442" y="346614"/>
                  </a:lnTo>
                  <a:lnTo>
                    <a:pt x="439497" y="376557"/>
                  </a:lnTo>
                  <a:lnTo>
                    <a:pt x="407527" y="407527"/>
                  </a:lnTo>
                  <a:lnTo>
                    <a:pt x="376557" y="439497"/>
                  </a:lnTo>
                  <a:lnTo>
                    <a:pt x="346614" y="472442"/>
                  </a:lnTo>
                  <a:lnTo>
                    <a:pt x="317723" y="506335"/>
                  </a:lnTo>
                  <a:lnTo>
                    <a:pt x="289911" y="541152"/>
                  </a:lnTo>
                  <a:lnTo>
                    <a:pt x="263203" y="576866"/>
                  </a:lnTo>
                  <a:lnTo>
                    <a:pt x="237625" y="613450"/>
                  </a:lnTo>
                  <a:lnTo>
                    <a:pt x="213203" y="650880"/>
                  </a:lnTo>
                  <a:lnTo>
                    <a:pt x="189963" y="689130"/>
                  </a:lnTo>
                  <a:lnTo>
                    <a:pt x="167931" y="728172"/>
                  </a:lnTo>
                  <a:lnTo>
                    <a:pt x="147133" y="767983"/>
                  </a:lnTo>
                  <a:lnTo>
                    <a:pt x="127594" y="808535"/>
                  </a:lnTo>
                  <a:lnTo>
                    <a:pt x="109341" y="849802"/>
                  </a:lnTo>
                  <a:lnTo>
                    <a:pt x="92399" y="891760"/>
                  </a:lnTo>
                  <a:lnTo>
                    <a:pt x="76794" y="934381"/>
                  </a:lnTo>
                  <a:lnTo>
                    <a:pt x="62553" y="977640"/>
                  </a:lnTo>
                  <a:lnTo>
                    <a:pt x="49701" y="1021512"/>
                  </a:lnTo>
                  <a:lnTo>
                    <a:pt x="38263" y="1065969"/>
                  </a:lnTo>
                  <a:lnTo>
                    <a:pt x="28267" y="1110987"/>
                  </a:lnTo>
                  <a:lnTo>
                    <a:pt x="19738" y="1156540"/>
                  </a:lnTo>
                  <a:lnTo>
                    <a:pt x="12701" y="1202601"/>
                  </a:lnTo>
                  <a:lnTo>
                    <a:pt x="7183" y="1249144"/>
                  </a:lnTo>
                  <a:lnTo>
                    <a:pt x="3209" y="1296144"/>
                  </a:lnTo>
                  <a:lnTo>
                    <a:pt x="806" y="1343576"/>
                  </a:lnTo>
                  <a:lnTo>
                    <a:pt x="0" y="1391412"/>
                  </a:lnTo>
                  <a:lnTo>
                    <a:pt x="806" y="1439247"/>
                  </a:lnTo>
                  <a:lnTo>
                    <a:pt x="3209" y="1486679"/>
                  </a:lnTo>
                  <a:lnTo>
                    <a:pt x="7183" y="1533679"/>
                  </a:lnTo>
                  <a:lnTo>
                    <a:pt x="12701" y="1580222"/>
                  </a:lnTo>
                  <a:lnTo>
                    <a:pt x="19738" y="1626283"/>
                  </a:lnTo>
                  <a:lnTo>
                    <a:pt x="28267" y="1671836"/>
                  </a:lnTo>
                  <a:lnTo>
                    <a:pt x="38263" y="1716854"/>
                  </a:lnTo>
                  <a:lnTo>
                    <a:pt x="49701" y="1761311"/>
                  </a:lnTo>
                  <a:lnTo>
                    <a:pt x="62553" y="1805183"/>
                  </a:lnTo>
                  <a:lnTo>
                    <a:pt x="76794" y="1848442"/>
                  </a:lnTo>
                  <a:lnTo>
                    <a:pt x="92399" y="1891063"/>
                  </a:lnTo>
                  <a:lnTo>
                    <a:pt x="109341" y="1933021"/>
                  </a:lnTo>
                  <a:lnTo>
                    <a:pt x="127594" y="1974288"/>
                  </a:lnTo>
                  <a:lnTo>
                    <a:pt x="147133" y="2014840"/>
                  </a:lnTo>
                  <a:lnTo>
                    <a:pt x="167931" y="2054651"/>
                  </a:lnTo>
                  <a:lnTo>
                    <a:pt x="189963" y="2093693"/>
                  </a:lnTo>
                  <a:lnTo>
                    <a:pt x="213203" y="2131943"/>
                  </a:lnTo>
                  <a:lnTo>
                    <a:pt x="237625" y="2169373"/>
                  </a:lnTo>
                  <a:lnTo>
                    <a:pt x="263203" y="2205957"/>
                  </a:lnTo>
                  <a:lnTo>
                    <a:pt x="289911" y="2241671"/>
                  </a:lnTo>
                  <a:lnTo>
                    <a:pt x="317723" y="2276488"/>
                  </a:lnTo>
                  <a:lnTo>
                    <a:pt x="346614" y="2310381"/>
                  </a:lnTo>
                  <a:lnTo>
                    <a:pt x="376557" y="2343326"/>
                  </a:lnTo>
                  <a:lnTo>
                    <a:pt x="407527" y="2375296"/>
                  </a:lnTo>
                  <a:lnTo>
                    <a:pt x="439497" y="2406266"/>
                  </a:lnTo>
                  <a:lnTo>
                    <a:pt x="472442" y="2436209"/>
                  </a:lnTo>
                  <a:lnTo>
                    <a:pt x="506335" y="2465100"/>
                  </a:lnTo>
                  <a:lnTo>
                    <a:pt x="541152" y="2492912"/>
                  </a:lnTo>
                  <a:lnTo>
                    <a:pt x="576866" y="2519620"/>
                  </a:lnTo>
                  <a:lnTo>
                    <a:pt x="613450" y="2545198"/>
                  </a:lnTo>
                  <a:lnTo>
                    <a:pt x="650880" y="2569620"/>
                  </a:lnTo>
                  <a:lnTo>
                    <a:pt x="689130" y="2592860"/>
                  </a:lnTo>
                  <a:lnTo>
                    <a:pt x="728172" y="2614892"/>
                  </a:lnTo>
                  <a:lnTo>
                    <a:pt x="767983" y="2635690"/>
                  </a:lnTo>
                  <a:lnTo>
                    <a:pt x="808535" y="2655229"/>
                  </a:lnTo>
                  <a:lnTo>
                    <a:pt x="849802" y="2673482"/>
                  </a:lnTo>
                  <a:lnTo>
                    <a:pt x="891760" y="2690424"/>
                  </a:lnTo>
                  <a:lnTo>
                    <a:pt x="934381" y="2706029"/>
                  </a:lnTo>
                  <a:lnTo>
                    <a:pt x="977640" y="2720270"/>
                  </a:lnTo>
                  <a:lnTo>
                    <a:pt x="1021512" y="2733122"/>
                  </a:lnTo>
                  <a:lnTo>
                    <a:pt x="1065969" y="2744560"/>
                  </a:lnTo>
                  <a:lnTo>
                    <a:pt x="1110987" y="2754556"/>
                  </a:lnTo>
                  <a:lnTo>
                    <a:pt x="1156540" y="2763085"/>
                  </a:lnTo>
                  <a:lnTo>
                    <a:pt x="1202601" y="2770122"/>
                  </a:lnTo>
                  <a:lnTo>
                    <a:pt x="1249144" y="2775640"/>
                  </a:lnTo>
                  <a:lnTo>
                    <a:pt x="1296144" y="2779614"/>
                  </a:lnTo>
                  <a:lnTo>
                    <a:pt x="1343576" y="2782017"/>
                  </a:lnTo>
                  <a:lnTo>
                    <a:pt x="1391411" y="2782824"/>
                  </a:lnTo>
                  <a:lnTo>
                    <a:pt x="1439247" y="2782017"/>
                  </a:lnTo>
                  <a:lnTo>
                    <a:pt x="1486679" y="2779614"/>
                  </a:lnTo>
                  <a:lnTo>
                    <a:pt x="1533679" y="2775640"/>
                  </a:lnTo>
                  <a:lnTo>
                    <a:pt x="1580222" y="2770122"/>
                  </a:lnTo>
                  <a:lnTo>
                    <a:pt x="1626283" y="2763085"/>
                  </a:lnTo>
                  <a:lnTo>
                    <a:pt x="1671836" y="2754556"/>
                  </a:lnTo>
                  <a:lnTo>
                    <a:pt x="1716854" y="2744560"/>
                  </a:lnTo>
                  <a:lnTo>
                    <a:pt x="1761311" y="2733122"/>
                  </a:lnTo>
                  <a:lnTo>
                    <a:pt x="1805183" y="2720270"/>
                  </a:lnTo>
                  <a:lnTo>
                    <a:pt x="1848442" y="2706029"/>
                  </a:lnTo>
                  <a:lnTo>
                    <a:pt x="1891063" y="2690424"/>
                  </a:lnTo>
                  <a:lnTo>
                    <a:pt x="1933021" y="2673482"/>
                  </a:lnTo>
                  <a:lnTo>
                    <a:pt x="1974288" y="2655229"/>
                  </a:lnTo>
                  <a:lnTo>
                    <a:pt x="2014840" y="2635690"/>
                  </a:lnTo>
                  <a:lnTo>
                    <a:pt x="2054651" y="2614892"/>
                  </a:lnTo>
                  <a:lnTo>
                    <a:pt x="2093693" y="2592860"/>
                  </a:lnTo>
                  <a:lnTo>
                    <a:pt x="2131943" y="2569620"/>
                  </a:lnTo>
                  <a:lnTo>
                    <a:pt x="2169373" y="2545198"/>
                  </a:lnTo>
                  <a:lnTo>
                    <a:pt x="2205957" y="2519620"/>
                  </a:lnTo>
                  <a:lnTo>
                    <a:pt x="2241671" y="2492912"/>
                  </a:lnTo>
                  <a:lnTo>
                    <a:pt x="2276488" y="2465100"/>
                  </a:lnTo>
                  <a:lnTo>
                    <a:pt x="2310381" y="2436209"/>
                  </a:lnTo>
                  <a:lnTo>
                    <a:pt x="2343326" y="2406266"/>
                  </a:lnTo>
                  <a:lnTo>
                    <a:pt x="2375296" y="2375296"/>
                  </a:lnTo>
                  <a:lnTo>
                    <a:pt x="2406266" y="2343326"/>
                  </a:lnTo>
                  <a:lnTo>
                    <a:pt x="2436209" y="2310381"/>
                  </a:lnTo>
                  <a:lnTo>
                    <a:pt x="2465100" y="2276488"/>
                  </a:lnTo>
                  <a:lnTo>
                    <a:pt x="2492912" y="2241671"/>
                  </a:lnTo>
                  <a:lnTo>
                    <a:pt x="2519620" y="2205957"/>
                  </a:lnTo>
                  <a:lnTo>
                    <a:pt x="2545198" y="2169373"/>
                  </a:lnTo>
                  <a:lnTo>
                    <a:pt x="2569620" y="2131943"/>
                  </a:lnTo>
                  <a:lnTo>
                    <a:pt x="2592860" y="2093693"/>
                  </a:lnTo>
                  <a:lnTo>
                    <a:pt x="2614892" y="2054651"/>
                  </a:lnTo>
                  <a:lnTo>
                    <a:pt x="2635690" y="2014840"/>
                  </a:lnTo>
                  <a:lnTo>
                    <a:pt x="2655229" y="1974288"/>
                  </a:lnTo>
                  <a:lnTo>
                    <a:pt x="2673482" y="1933021"/>
                  </a:lnTo>
                  <a:lnTo>
                    <a:pt x="2690424" y="1891063"/>
                  </a:lnTo>
                  <a:lnTo>
                    <a:pt x="2706029" y="1848442"/>
                  </a:lnTo>
                  <a:lnTo>
                    <a:pt x="2720270" y="1805183"/>
                  </a:lnTo>
                  <a:lnTo>
                    <a:pt x="2733122" y="1761311"/>
                  </a:lnTo>
                  <a:lnTo>
                    <a:pt x="2744560" y="1716854"/>
                  </a:lnTo>
                  <a:lnTo>
                    <a:pt x="2754556" y="1671836"/>
                  </a:lnTo>
                  <a:lnTo>
                    <a:pt x="2763085" y="1626283"/>
                  </a:lnTo>
                  <a:lnTo>
                    <a:pt x="2770122" y="1580222"/>
                  </a:lnTo>
                  <a:lnTo>
                    <a:pt x="2775640" y="1533679"/>
                  </a:lnTo>
                  <a:lnTo>
                    <a:pt x="2779614" y="1486679"/>
                  </a:lnTo>
                  <a:lnTo>
                    <a:pt x="2782017" y="1439247"/>
                  </a:lnTo>
                  <a:lnTo>
                    <a:pt x="2782824" y="1391412"/>
                  </a:lnTo>
                  <a:lnTo>
                    <a:pt x="2782017" y="1343576"/>
                  </a:lnTo>
                  <a:lnTo>
                    <a:pt x="2779614" y="1296144"/>
                  </a:lnTo>
                  <a:lnTo>
                    <a:pt x="2775640" y="1249144"/>
                  </a:lnTo>
                  <a:lnTo>
                    <a:pt x="2770122" y="1202601"/>
                  </a:lnTo>
                  <a:lnTo>
                    <a:pt x="2763085" y="1156540"/>
                  </a:lnTo>
                  <a:lnTo>
                    <a:pt x="2754556" y="1110987"/>
                  </a:lnTo>
                  <a:lnTo>
                    <a:pt x="2744560" y="1065969"/>
                  </a:lnTo>
                  <a:lnTo>
                    <a:pt x="2733122" y="1021512"/>
                  </a:lnTo>
                  <a:lnTo>
                    <a:pt x="2720270" y="977640"/>
                  </a:lnTo>
                  <a:lnTo>
                    <a:pt x="2706029" y="934381"/>
                  </a:lnTo>
                  <a:lnTo>
                    <a:pt x="2690424" y="891760"/>
                  </a:lnTo>
                  <a:lnTo>
                    <a:pt x="2673482" y="849802"/>
                  </a:lnTo>
                  <a:lnTo>
                    <a:pt x="2655229" y="808535"/>
                  </a:lnTo>
                  <a:lnTo>
                    <a:pt x="2635690" y="767983"/>
                  </a:lnTo>
                  <a:lnTo>
                    <a:pt x="2614892" y="728172"/>
                  </a:lnTo>
                  <a:lnTo>
                    <a:pt x="2592860" y="689130"/>
                  </a:lnTo>
                  <a:lnTo>
                    <a:pt x="2569620" y="650880"/>
                  </a:lnTo>
                  <a:lnTo>
                    <a:pt x="2545198" y="613450"/>
                  </a:lnTo>
                  <a:lnTo>
                    <a:pt x="2519620" y="576866"/>
                  </a:lnTo>
                  <a:lnTo>
                    <a:pt x="2492912" y="541152"/>
                  </a:lnTo>
                  <a:lnTo>
                    <a:pt x="2465100" y="506335"/>
                  </a:lnTo>
                  <a:lnTo>
                    <a:pt x="2436209" y="472442"/>
                  </a:lnTo>
                  <a:lnTo>
                    <a:pt x="2406266" y="439497"/>
                  </a:lnTo>
                  <a:lnTo>
                    <a:pt x="2375296" y="407527"/>
                  </a:lnTo>
                  <a:lnTo>
                    <a:pt x="2343326" y="376557"/>
                  </a:lnTo>
                  <a:lnTo>
                    <a:pt x="2310381" y="346614"/>
                  </a:lnTo>
                  <a:lnTo>
                    <a:pt x="2276488" y="317723"/>
                  </a:lnTo>
                  <a:lnTo>
                    <a:pt x="2241671" y="289911"/>
                  </a:lnTo>
                  <a:lnTo>
                    <a:pt x="2205957" y="263203"/>
                  </a:lnTo>
                  <a:lnTo>
                    <a:pt x="2169373" y="237625"/>
                  </a:lnTo>
                  <a:lnTo>
                    <a:pt x="2131943" y="213203"/>
                  </a:lnTo>
                  <a:lnTo>
                    <a:pt x="2093693" y="189963"/>
                  </a:lnTo>
                  <a:lnTo>
                    <a:pt x="2054651" y="167931"/>
                  </a:lnTo>
                  <a:lnTo>
                    <a:pt x="2014840" y="147133"/>
                  </a:lnTo>
                  <a:lnTo>
                    <a:pt x="1974288" y="127594"/>
                  </a:lnTo>
                  <a:lnTo>
                    <a:pt x="1933021" y="109341"/>
                  </a:lnTo>
                  <a:lnTo>
                    <a:pt x="1891063" y="92399"/>
                  </a:lnTo>
                  <a:lnTo>
                    <a:pt x="1848442" y="76794"/>
                  </a:lnTo>
                  <a:lnTo>
                    <a:pt x="1805183" y="62553"/>
                  </a:lnTo>
                  <a:lnTo>
                    <a:pt x="1761311" y="49701"/>
                  </a:lnTo>
                  <a:lnTo>
                    <a:pt x="1716854" y="38263"/>
                  </a:lnTo>
                  <a:lnTo>
                    <a:pt x="1671836" y="28267"/>
                  </a:lnTo>
                  <a:lnTo>
                    <a:pt x="1626283" y="19738"/>
                  </a:lnTo>
                  <a:lnTo>
                    <a:pt x="1580222" y="12701"/>
                  </a:lnTo>
                  <a:lnTo>
                    <a:pt x="1533679" y="7183"/>
                  </a:lnTo>
                  <a:lnTo>
                    <a:pt x="1486679" y="3209"/>
                  </a:lnTo>
                  <a:lnTo>
                    <a:pt x="1439247" y="806"/>
                  </a:lnTo>
                  <a:lnTo>
                    <a:pt x="1391411" y="0"/>
                  </a:lnTo>
                  <a:close/>
                </a:path>
              </a:pathLst>
            </a:custGeom>
            <a:solidFill>
              <a:srgbClr val="8F4693">
                <a:alpha val="27842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3"/>
          <p:cNvSpPr txBox="1"/>
          <p:nvPr/>
        </p:nvSpPr>
        <p:spPr>
          <a:xfrm>
            <a:off x="8779509" y="2681731"/>
            <a:ext cx="2327910" cy="211468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11420"/>
              </a:lnSpc>
            </a:pPr>
            <a:r>
              <a:rPr sz="9600" b="1" dirty="0" smtClean="0">
                <a:solidFill>
                  <a:srgbClr val="8F4693"/>
                </a:solidFill>
                <a:latin typeface="Arial"/>
                <a:cs typeface="Arial"/>
              </a:rPr>
              <a:t>0,</a:t>
            </a:r>
            <a:r>
              <a:rPr sz="9600" b="1" spc="-25" dirty="0" smtClean="0">
                <a:solidFill>
                  <a:srgbClr val="8F4693"/>
                </a:solidFill>
                <a:latin typeface="Arial"/>
                <a:cs typeface="Arial"/>
              </a:rPr>
              <a:t>7</a:t>
            </a:r>
            <a:r>
              <a:rPr sz="5400" b="1" dirty="0">
                <a:solidFill>
                  <a:srgbClr val="8F4693"/>
                </a:solidFill>
                <a:latin typeface="Arial"/>
                <a:cs typeface="Arial"/>
              </a:rPr>
              <a:t>%</a:t>
            </a:r>
            <a:endParaRPr sz="5400" dirty="0">
              <a:latin typeface="Arial"/>
              <a:cs typeface="Arial"/>
            </a:endParaRPr>
          </a:p>
          <a:p>
            <a:pPr marL="533400">
              <a:lnSpc>
                <a:spcPct val="100000"/>
              </a:lnSpc>
              <a:spcBef>
                <a:spcPts val="209"/>
              </a:spcBef>
            </a:pPr>
            <a:r>
              <a:rPr sz="2000" spc="-15" dirty="0">
                <a:solidFill>
                  <a:srgbClr val="8F4693"/>
                </a:solidFill>
                <a:latin typeface="Arial"/>
                <a:cs typeface="Arial"/>
              </a:rPr>
              <a:t>максимум</a:t>
            </a:r>
            <a:endParaRPr sz="2000" dirty="0">
              <a:latin typeface="Arial"/>
              <a:cs typeface="Arial"/>
            </a:endParaRPr>
          </a:p>
          <a:p>
            <a:pPr marL="600710">
              <a:lnSpc>
                <a:spcPct val="100000"/>
              </a:lnSpc>
            </a:pPr>
            <a:r>
              <a:rPr sz="2000" spc="-10" dirty="0">
                <a:solidFill>
                  <a:srgbClr val="8F4693"/>
                </a:solidFill>
                <a:latin typeface="Arial"/>
                <a:cs typeface="Arial"/>
              </a:rPr>
              <a:t>1500</a:t>
            </a:r>
            <a:r>
              <a:rPr sz="2000" spc="-75" dirty="0">
                <a:solidFill>
                  <a:srgbClr val="8F4693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8F4693"/>
                </a:solidFill>
                <a:latin typeface="Arial"/>
                <a:cs typeface="Arial"/>
              </a:rPr>
              <a:t>руб.</a:t>
            </a:r>
            <a:endParaRPr sz="2000" dirty="0">
              <a:latin typeface="Arial"/>
              <a:cs typeface="Arial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2270760" y="1853183"/>
            <a:ext cx="9914063" cy="4194175"/>
            <a:chOff x="2270760" y="1853183"/>
            <a:chExt cx="9914063" cy="4194175"/>
          </a:xfrm>
        </p:grpSpPr>
        <p:sp>
          <p:nvSpPr>
            <p:cNvPr id="21" name="object 15"/>
            <p:cNvSpPr/>
            <p:nvPr/>
          </p:nvSpPr>
          <p:spPr>
            <a:xfrm>
              <a:off x="8343633" y="2317750"/>
              <a:ext cx="3079115" cy="3079115"/>
            </a:xfrm>
            <a:custGeom>
              <a:avLst/>
              <a:gdLst/>
              <a:ahLst/>
              <a:cxnLst/>
              <a:rect l="l" t="t" r="r" b="b"/>
              <a:pathLst>
                <a:path w="3079115" h="3079115">
                  <a:moveTo>
                    <a:pt x="784110" y="198373"/>
                  </a:moveTo>
                  <a:lnTo>
                    <a:pt x="826241" y="175482"/>
                  </a:lnTo>
                  <a:lnTo>
                    <a:pt x="868766" y="154035"/>
                  </a:lnTo>
                  <a:lnTo>
                    <a:pt x="911656" y="134023"/>
                  </a:lnTo>
                  <a:lnTo>
                    <a:pt x="954882" y="115438"/>
                  </a:lnTo>
                  <a:lnTo>
                    <a:pt x="998414" y="98271"/>
                  </a:lnTo>
                  <a:lnTo>
                    <a:pt x="1042225" y="82516"/>
                  </a:lnTo>
                  <a:lnTo>
                    <a:pt x="1086285" y="68163"/>
                  </a:lnTo>
                  <a:lnTo>
                    <a:pt x="1130564" y="55205"/>
                  </a:lnTo>
                  <a:lnTo>
                    <a:pt x="1175035" y="43633"/>
                  </a:lnTo>
                  <a:lnTo>
                    <a:pt x="1219667" y="33439"/>
                  </a:lnTo>
                  <a:lnTo>
                    <a:pt x="1264432" y="24616"/>
                  </a:lnTo>
                  <a:lnTo>
                    <a:pt x="1309302" y="17155"/>
                  </a:lnTo>
                  <a:lnTo>
                    <a:pt x="1354246" y="11048"/>
                  </a:lnTo>
                  <a:lnTo>
                    <a:pt x="1399236" y="6287"/>
                  </a:lnTo>
                  <a:lnTo>
                    <a:pt x="1444243" y="2864"/>
                  </a:lnTo>
                  <a:lnTo>
                    <a:pt x="1489239" y="771"/>
                  </a:lnTo>
                  <a:lnTo>
                    <a:pt x="1534193" y="0"/>
                  </a:lnTo>
                  <a:lnTo>
                    <a:pt x="1579077" y="541"/>
                  </a:lnTo>
                  <a:lnTo>
                    <a:pt x="1623862" y="2389"/>
                  </a:lnTo>
                  <a:lnTo>
                    <a:pt x="1668520" y="5534"/>
                  </a:lnTo>
                  <a:lnTo>
                    <a:pt x="1713020" y="9968"/>
                  </a:lnTo>
                  <a:lnTo>
                    <a:pt x="1757334" y="15683"/>
                  </a:lnTo>
                  <a:lnTo>
                    <a:pt x="1801433" y="22671"/>
                  </a:lnTo>
                  <a:lnTo>
                    <a:pt x="1845289" y="30924"/>
                  </a:lnTo>
                  <a:lnTo>
                    <a:pt x="1888871" y="40434"/>
                  </a:lnTo>
                  <a:lnTo>
                    <a:pt x="1932151" y="51193"/>
                  </a:lnTo>
                  <a:lnTo>
                    <a:pt x="1975101" y="63192"/>
                  </a:lnTo>
                  <a:lnTo>
                    <a:pt x="2017690" y="76424"/>
                  </a:lnTo>
                  <a:lnTo>
                    <a:pt x="2059890" y="90880"/>
                  </a:lnTo>
                  <a:lnTo>
                    <a:pt x="2101673" y="106553"/>
                  </a:lnTo>
                  <a:lnTo>
                    <a:pt x="2143008" y="123434"/>
                  </a:lnTo>
                  <a:lnTo>
                    <a:pt x="2183868" y="141515"/>
                  </a:lnTo>
                  <a:lnTo>
                    <a:pt x="2224223" y="160788"/>
                  </a:lnTo>
                  <a:lnTo>
                    <a:pt x="2264043" y="181245"/>
                  </a:lnTo>
                  <a:lnTo>
                    <a:pt x="2303301" y="202878"/>
                  </a:lnTo>
                  <a:lnTo>
                    <a:pt x="2341967" y="225678"/>
                  </a:lnTo>
                  <a:lnTo>
                    <a:pt x="2380012" y="249638"/>
                  </a:lnTo>
                  <a:lnTo>
                    <a:pt x="2417407" y="274750"/>
                  </a:lnTo>
                  <a:lnTo>
                    <a:pt x="2454123" y="301005"/>
                  </a:lnTo>
                  <a:lnTo>
                    <a:pt x="2490131" y="328396"/>
                  </a:lnTo>
                  <a:lnTo>
                    <a:pt x="2525403" y="356913"/>
                  </a:lnTo>
                  <a:lnTo>
                    <a:pt x="2559908" y="386550"/>
                  </a:lnTo>
                  <a:lnTo>
                    <a:pt x="2593619" y="417297"/>
                  </a:lnTo>
                  <a:lnTo>
                    <a:pt x="2626505" y="449148"/>
                  </a:lnTo>
                  <a:lnTo>
                    <a:pt x="2658539" y="482093"/>
                  </a:lnTo>
                  <a:lnTo>
                    <a:pt x="2689691" y="516126"/>
                  </a:lnTo>
                  <a:lnTo>
                    <a:pt x="2719932" y="551236"/>
                  </a:lnTo>
                  <a:lnTo>
                    <a:pt x="2749233" y="587417"/>
                  </a:lnTo>
                  <a:lnTo>
                    <a:pt x="2777565" y="624661"/>
                  </a:lnTo>
                  <a:lnTo>
                    <a:pt x="2804900" y="662959"/>
                  </a:lnTo>
                  <a:lnTo>
                    <a:pt x="2831208" y="702303"/>
                  </a:lnTo>
                  <a:lnTo>
                    <a:pt x="2856459" y="742685"/>
                  </a:lnTo>
                  <a:lnTo>
                    <a:pt x="2880626" y="784097"/>
                  </a:lnTo>
                  <a:lnTo>
                    <a:pt x="2903517" y="826228"/>
                  </a:lnTo>
                  <a:lnTo>
                    <a:pt x="2924964" y="868753"/>
                  </a:lnTo>
                  <a:lnTo>
                    <a:pt x="2944976" y="911643"/>
                  </a:lnTo>
                  <a:lnTo>
                    <a:pt x="2963561" y="954868"/>
                  </a:lnTo>
                  <a:lnTo>
                    <a:pt x="2980728" y="998401"/>
                  </a:lnTo>
                  <a:lnTo>
                    <a:pt x="2996483" y="1042212"/>
                  </a:lnTo>
                  <a:lnTo>
                    <a:pt x="3010836" y="1086271"/>
                  </a:lnTo>
                  <a:lnTo>
                    <a:pt x="3023794" y="1130551"/>
                  </a:lnTo>
                  <a:lnTo>
                    <a:pt x="3035366" y="1175021"/>
                  </a:lnTo>
                  <a:lnTo>
                    <a:pt x="3045560" y="1219654"/>
                  </a:lnTo>
                  <a:lnTo>
                    <a:pt x="3054383" y="1264419"/>
                  </a:lnTo>
                  <a:lnTo>
                    <a:pt x="3061844" y="1309288"/>
                  </a:lnTo>
                  <a:lnTo>
                    <a:pt x="3067951" y="1354233"/>
                  </a:lnTo>
                  <a:lnTo>
                    <a:pt x="3072712" y="1399223"/>
                  </a:lnTo>
                  <a:lnTo>
                    <a:pt x="3076135" y="1444230"/>
                  </a:lnTo>
                  <a:lnTo>
                    <a:pt x="3078228" y="1489226"/>
                  </a:lnTo>
                  <a:lnTo>
                    <a:pt x="3079000" y="1534180"/>
                  </a:lnTo>
                  <a:lnTo>
                    <a:pt x="3078458" y="1579064"/>
                  </a:lnTo>
                  <a:lnTo>
                    <a:pt x="3076610" y="1623849"/>
                  </a:lnTo>
                  <a:lnTo>
                    <a:pt x="3073466" y="1668506"/>
                  </a:lnTo>
                  <a:lnTo>
                    <a:pt x="3069032" y="1713007"/>
                  </a:lnTo>
                  <a:lnTo>
                    <a:pt x="3063316" y="1757321"/>
                  </a:lnTo>
                  <a:lnTo>
                    <a:pt x="3056328" y="1801420"/>
                  </a:lnTo>
                  <a:lnTo>
                    <a:pt x="3048075" y="1845275"/>
                  </a:lnTo>
                  <a:lnTo>
                    <a:pt x="3038565" y="1888858"/>
                  </a:lnTo>
                  <a:lnTo>
                    <a:pt x="3027806" y="1932138"/>
                  </a:lnTo>
                  <a:lnTo>
                    <a:pt x="3015807" y="1975087"/>
                  </a:lnTo>
                  <a:lnTo>
                    <a:pt x="3002575" y="2017677"/>
                  </a:lnTo>
                  <a:lnTo>
                    <a:pt x="2988119" y="2059877"/>
                  </a:lnTo>
                  <a:lnTo>
                    <a:pt x="2972446" y="2101660"/>
                  </a:lnTo>
                  <a:lnTo>
                    <a:pt x="2955565" y="2142995"/>
                  </a:lnTo>
                  <a:lnTo>
                    <a:pt x="2937484" y="2183855"/>
                  </a:lnTo>
                  <a:lnTo>
                    <a:pt x="2918211" y="2224209"/>
                  </a:lnTo>
                  <a:lnTo>
                    <a:pt x="2897754" y="2264030"/>
                  </a:lnTo>
                  <a:lnTo>
                    <a:pt x="2876121" y="2303288"/>
                  </a:lnTo>
                  <a:lnTo>
                    <a:pt x="2853321" y="2341954"/>
                  </a:lnTo>
                  <a:lnTo>
                    <a:pt x="2829361" y="2379999"/>
                  </a:lnTo>
                  <a:lnTo>
                    <a:pt x="2804249" y="2417394"/>
                  </a:lnTo>
                  <a:lnTo>
                    <a:pt x="2777994" y="2454110"/>
                  </a:lnTo>
                  <a:lnTo>
                    <a:pt x="2750604" y="2490118"/>
                  </a:lnTo>
                  <a:lnTo>
                    <a:pt x="2722086" y="2525390"/>
                  </a:lnTo>
                  <a:lnTo>
                    <a:pt x="2692449" y="2559895"/>
                  </a:lnTo>
                  <a:lnTo>
                    <a:pt x="2661702" y="2593605"/>
                  </a:lnTo>
                  <a:lnTo>
                    <a:pt x="2629851" y="2626492"/>
                  </a:lnTo>
                  <a:lnTo>
                    <a:pt x="2596906" y="2658526"/>
                  </a:lnTo>
                  <a:lnTo>
                    <a:pt x="2562874" y="2689678"/>
                  </a:lnTo>
                  <a:lnTo>
                    <a:pt x="2527763" y="2719919"/>
                  </a:lnTo>
                  <a:lnTo>
                    <a:pt x="2491582" y="2749220"/>
                  </a:lnTo>
                  <a:lnTo>
                    <a:pt x="2454338" y="2777552"/>
                  </a:lnTo>
                  <a:lnTo>
                    <a:pt x="2416040" y="2804887"/>
                  </a:lnTo>
                  <a:lnTo>
                    <a:pt x="2376696" y="2831194"/>
                  </a:lnTo>
                  <a:lnTo>
                    <a:pt x="2336314" y="2856446"/>
                  </a:lnTo>
                  <a:lnTo>
                    <a:pt x="2294902" y="2880613"/>
                  </a:lnTo>
                  <a:lnTo>
                    <a:pt x="2252771" y="2903504"/>
                  </a:lnTo>
                  <a:lnTo>
                    <a:pt x="2210246" y="2924952"/>
                  </a:lnTo>
                  <a:lnTo>
                    <a:pt x="2167356" y="2944965"/>
                  </a:lnTo>
                  <a:lnTo>
                    <a:pt x="2124131" y="2963551"/>
                  </a:lnTo>
                  <a:lnTo>
                    <a:pt x="2080598" y="2980718"/>
                  </a:lnTo>
                  <a:lnTo>
                    <a:pt x="2036787" y="2996474"/>
                  </a:lnTo>
                  <a:lnTo>
                    <a:pt x="1992728" y="3010827"/>
                  </a:lnTo>
                  <a:lnTo>
                    <a:pt x="1948448" y="3023785"/>
                  </a:lnTo>
                  <a:lnTo>
                    <a:pt x="1903978" y="3035358"/>
                  </a:lnTo>
                  <a:lnTo>
                    <a:pt x="1859345" y="3045551"/>
                  </a:lnTo>
                  <a:lnTo>
                    <a:pt x="1814580" y="3054375"/>
                  </a:lnTo>
                  <a:lnTo>
                    <a:pt x="1769711" y="3061836"/>
                  </a:lnTo>
                  <a:lnTo>
                    <a:pt x="1724766" y="3067943"/>
                  </a:lnTo>
                  <a:lnTo>
                    <a:pt x="1679776" y="3072704"/>
                  </a:lnTo>
                  <a:lnTo>
                    <a:pt x="1634769" y="3076127"/>
                  </a:lnTo>
                  <a:lnTo>
                    <a:pt x="1589774" y="3078220"/>
                  </a:lnTo>
                  <a:lnTo>
                    <a:pt x="1544819" y="3078992"/>
                  </a:lnTo>
                  <a:lnTo>
                    <a:pt x="1499935" y="3078450"/>
                  </a:lnTo>
                  <a:lnTo>
                    <a:pt x="1455150" y="3076603"/>
                  </a:lnTo>
                  <a:lnTo>
                    <a:pt x="1410493" y="3073458"/>
                  </a:lnTo>
                  <a:lnTo>
                    <a:pt x="1365992" y="3069024"/>
                  </a:lnTo>
                  <a:lnTo>
                    <a:pt x="1321678" y="3063309"/>
                  </a:lnTo>
                  <a:lnTo>
                    <a:pt x="1277579" y="3056320"/>
                  </a:lnTo>
                  <a:lnTo>
                    <a:pt x="1233724" y="3048067"/>
                  </a:lnTo>
                  <a:lnTo>
                    <a:pt x="1190141" y="3038557"/>
                  </a:lnTo>
                  <a:lnTo>
                    <a:pt x="1146861" y="3027798"/>
                  </a:lnTo>
                  <a:lnTo>
                    <a:pt x="1103912" y="3015799"/>
                  </a:lnTo>
                  <a:lnTo>
                    <a:pt x="1061322" y="3002566"/>
                  </a:lnTo>
                  <a:lnTo>
                    <a:pt x="1019122" y="2988110"/>
                  </a:lnTo>
                  <a:lnTo>
                    <a:pt x="977339" y="2972437"/>
                  </a:lnTo>
                  <a:lnTo>
                    <a:pt x="936004" y="2955556"/>
                  </a:lnTo>
                  <a:lnTo>
                    <a:pt x="895144" y="2937475"/>
                  </a:lnTo>
                  <a:lnTo>
                    <a:pt x="854790" y="2918201"/>
                  </a:lnTo>
                  <a:lnTo>
                    <a:pt x="814969" y="2897744"/>
                  </a:lnTo>
                  <a:lnTo>
                    <a:pt x="775711" y="2876111"/>
                  </a:lnTo>
                  <a:lnTo>
                    <a:pt x="737045" y="2853310"/>
                  </a:lnTo>
                  <a:lnTo>
                    <a:pt x="699000" y="2829350"/>
                  </a:lnTo>
                  <a:lnTo>
                    <a:pt x="661605" y="2804238"/>
                  </a:lnTo>
                  <a:lnTo>
                    <a:pt x="624889" y="2777983"/>
                  </a:lnTo>
                  <a:lnTo>
                    <a:pt x="588881" y="2750592"/>
                  </a:lnTo>
                  <a:lnTo>
                    <a:pt x="553610" y="2722074"/>
                  </a:lnTo>
                  <a:lnTo>
                    <a:pt x="519104" y="2692437"/>
                  </a:lnTo>
                  <a:lnTo>
                    <a:pt x="485394" y="2661690"/>
                  </a:lnTo>
                  <a:lnTo>
                    <a:pt x="452507" y="2629839"/>
                  </a:lnTo>
                  <a:lnTo>
                    <a:pt x="420473" y="2596893"/>
                  </a:lnTo>
                  <a:lnTo>
                    <a:pt x="389321" y="2562861"/>
                  </a:lnTo>
                  <a:lnTo>
                    <a:pt x="359080" y="2527750"/>
                  </a:lnTo>
                  <a:lnTo>
                    <a:pt x="329779" y="2491569"/>
                  </a:lnTo>
                  <a:lnTo>
                    <a:pt x="301447" y="2454325"/>
                  </a:lnTo>
                  <a:lnTo>
                    <a:pt x="274112" y="2416027"/>
                  </a:lnTo>
                  <a:lnTo>
                    <a:pt x="247805" y="2376683"/>
                  </a:lnTo>
                  <a:lnTo>
                    <a:pt x="222553" y="2336301"/>
                  </a:lnTo>
                  <a:lnTo>
                    <a:pt x="198386" y="2294889"/>
                  </a:lnTo>
                  <a:lnTo>
                    <a:pt x="175337" y="2252459"/>
                  </a:lnTo>
                  <a:lnTo>
                    <a:pt x="153751" y="2209626"/>
                  </a:lnTo>
                  <a:lnTo>
                    <a:pt x="133619" y="2166419"/>
                  </a:lnTo>
                  <a:lnTo>
                    <a:pt x="114933" y="2122868"/>
                  </a:lnTo>
                  <a:lnTo>
                    <a:pt x="97687" y="2079003"/>
                  </a:lnTo>
                  <a:lnTo>
                    <a:pt x="81870" y="2034853"/>
                  </a:lnTo>
                  <a:lnTo>
                    <a:pt x="67477" y="1990449"/>
                  </a:lnTo>
                  <a:lnTo>
                    <a:pt x="54497" y="1945819"/>
                  </a:lnTo>
                  <a:lnTo>
                    <a:pt x="42924" y="1900994"/>
                  </a:lnTo>
                  <a:lnTo>
                    <a:pt x="32749" y="1856004"/>
                  </a:lnTo>
                  <a:lnTo>
                    <a:pt x="23964" y="1810878"/>
                  </a:lnTo>
                  <a:lnTo>
                    <a:pt x="16562" y="1765647"/>
                  </a:lnTo>
                  <a:lnTo>
                    <a:pt x="10533" y="1720339"/>
                  </a:lnTo>
                  <a:lnTo>
                    <a:pt x="5871" y="1674985"/>
                  </a:lnTo>
                  <a:lnTo>
                    <a:pt x="2567" y="1629615"/>
                  </a:lnTo>
                  <a:lnTo>
                    <a:pt x="612" y="1584257"/>
                  </a:lnTo>
                  <a:lnTo>
                    <a:pt x="0" y="1538943"/>
                  </a:lnTo>
                  <a:lnTo>
                    <a:pt x="721" y="1493702"/>
                  </a:lnTo>
                  <a:lnTo>
                    <a:pt x="2768" y="1448563"/>
                  </a:lnTo>
                  <a:lnTo>
                    <a:pt x="6133" y="1403557"/>
                  </a:lnTo>
                  <a:lnTo>
                    <a:pt x="10807" y="1358713"/>
                  </a:lnTo>
                  <a:lnTo>
                    <a:pt x="16783" y="1314060"/>
                  </a:lnTo>
                  <a:lnTo>
                    <a:pt x="24053" y="1269630"/>
                  </a:lnTo>
                  <a:lnTo>
                    <a:pt x="32608" y="1225451"/>
                  </a:lnTo>
                  <a:lnTo>
                    <a:pt x="42441" y="1181553"/>
                  </a:lnTo>
                  <a:lnTo>
                    <a:pt x="53543" y="1137967"/>
                  </a:lnTo>
                  <a:lnTo>
                    <a:pt x="65906" y="1094721"/>
                  </a:lnTo>
                  <a:lnTo>
                    <a:pt x="79523" y="1051846"/>
                  </a:lnTo>
                  <a:lnTo>
                    <a:pt x="94385" y="1009371"/>
                  </a:lnTo>
                  <a:lnTo>
                    <a:pt x="110484" y="967326"/>
                  </a:lnTo>
                  <a:lnTo>
                    <a:pt x="127812" y="925742"/>
                  </a:lnTo>
                  <a:lnTo>
                    <a:pt x="146362" y="884647"/>
                  </a:lnTo>
                  <a:lnTo>
                    <a:pt x="166124" y="844071"/>
                  </a:lnTo>
                  <a:lnTo>
                    <a:pt x="187091" y="804045"/>
                  </a:lnTo>
                  <a:lnTo>
                    <a:pt x="209256" y="764598"/>
                  </a:lnTo>
                  <a:lnTo>
                    <a:pt x="232609" y="725760"/>
                  </a:lnTo>
                  <a:lnTo>
                    <a:pt x="257143" y="687561"/>
                  </a:lnTo>
                  <a:lnTo>
                    <a:pt x="282850" y="650030"/>
                  </a:lnTo>
                  <a:lnTo>
                    <a:pt x="309721" y="613197"/>
                  </a:lnTo>
                  <a:lnTo>
                    <a:pt x="337750" y="577092"/>
                  </a:lnTo>
                  <a:lnTo>
                    <a:pt x="366927" y="541745"/>
                  </a:lnTo>
                  <a:lnTo>
                    <a:pt x="397244" y="507185"/>
                  </a:lnTo>
                  <a:lnTo>
                    <a:pt x="428694" y="473443"/>
                  </a:lnTo>
                  <a:lnTo>
                    <a:pt x="461268" y="440547"/>
                  </a:lnTo>
                  <a:lnTo>
                    <a:pt x="494959" y="408529"/>
                  </a:lnTo>
                  <a:lnTo>
                    <a:pt x="529758" y="377417"/>
                  </a:lnTo>
                  <a:lnTo>
                    <a:pt x="565658" y="347242"/>
                  </a:lnTo>
                  <a:lnTo>
                    <a:pt x="602649" y="318033"/>
                  </a:lnTo>
                  <a:lnTo>
                    <a:pt x="640725" y="289820"/>
                  </a:lnTo>
                  <a:lnTo>
                    <a:pt x="679877" y="262632"/>
                  </a:lnTo>
                  <a:lnTo>
                    <a:pt x="720097" y="236500"/>
                  </a:lnTo>
                  <a:lnTo>
                    <a:pt x="761377" y="211454"/>
                  </a:lnTo>
                </a:path>
              </a:pathLst>
            </a:custGeom>
            <a:ln w="33528">
              <a:solidFill>
                <a:srgbClr val="8F4693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6"/>
            <p:cNvSpPr/>
            <p:nvPr/>
          </p:nvSpPr>
          <p:spPr>
            <a:xfrm>
              <a:off x="7054658" y="1853183"/>
              <a:ext cx="5130165" cy="4194175"/>
            </a:xfrm>
            <a:custGeom>
              <a:avLst/>
              <a:gdLst/>
              <a:ahLst/>
              <a:cxnLst/>
              <a:rect l="l" t="t" r="r" b="b"/>
              <a:pathLst>
                <a:path w="5130165" h="4194175">
                  <a:moveTo>
                    <a:pt x="906906" y="0"/>
                  </a:moveTo>
                  <a:lnTo>
                    <a:pt x="0" y="4194048"/>
                  </a:lnTo>
                  <a:lnTo>
                    <a:pt x="5129783" y="4194048"/>
                  </a:lnTo>
                  <a:lnTo>
                    <a:pt x="5127668" y="3587734"/>
                  </a:lnTo>
                  <a:lnTo>
                    <a:pt x="5129002" y="1566690"/>
                  </a:lnTo>
                  <a:lnTo>
                    <a:pt x="5126735" y="380"/>
                  </a:lnTo>
                  <a:lnTo>
                    <a:pt x="906906" y="0"/>
                  </a:lnTo>
                  <a:close/>
                </a:path>
              </a:pathLst>
            </a:custGeom>
            <a:solidFill>
              <a:srgbClr val="8F4693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7"/>
            <p:cNvSpPr/>
            <p:nvPr/>
          </p:nvSpPr>
          <p:spPr>
            <a:xfrm>
              <a:off x="2270760" y="2450591"/>
              <a:ext cx="2783205" cy="2783205"/>
            </a:xfrm>
            <a:custGeom>
              <a:avLst/>
              <a:gdLst/>
              <a:ahLst/>
              <a:cxnLst/>
              <a:rect l="l" t="t" r="r" b="b"/>
              <a:pathLst>
                <a:path w="2783204" h="2783204">
                  <a:moveTo>
                    <a:pt x="1391412" y="0"/>
                  </a:moveTo>
                  <a:lnTo>
                    <a:pt x="1343576" y="806"/>
                  </a:lnTo>
                  <a:lnTo>
                    <a:pt x="1296144" y="3209"/>
                  </a:lnTo>
                  <a:lnTo>
                    <a:pt x="1249144" y="7183"/>
                  </a:lnTo>
                  <a:lnTo>
                    <a:pt x="1202601" y="12701"/>
                  </a:lnTo>
                  <a:lnTo>
                    <a:pt x="1156540" y="19738"/>
                  </a:lnTo>
                  <a:lnTo>
                    <a:pt x="1110987" y="28267"/>
                  </a:lnTo>
                  <a:lnTo>
                    <a:pt x="1065969" y="38263"/>
                  </a:lnTo>
                  <a:lnTo>
                    <a:pt x="1021512" y="49701"/>
                  </a:lnTo>
                  <a:lnTo>
                    <a:pt x="977640" y="62553"/>
                  </a:lnTo>
                  <a:lnTo>
                    <a:pt x="934381" y="76794"/>
                  </a:lnTo>
                  <a:lnTo>
                    <a:pt x="891760" y="92399"/>
                  </a:lnTo>
                  <a:lnTo>
                    <a:pt x="849802" y="109341"/>
                  </a:lnTo>
                  <a:lnTo>
                    <a:pt x="808535" y="127594"/>
                  </a:lnTo>
                  <a:lnTo>
                    <a:pt x="767983" y="147133"/>
                  </a:lnTo>
                  <a:lnTo>
                    <a:pt x="728172" y="167931"/>
                  </a:lnTo>
                  <a:lnTo>
                    <a:pt x="689130" y="189963"/>
                  </a:lnTo>
                  <a:lnTo>
                    <a:pt x="650880" y="213203"/>
                  </a:lnTo>
                  <a:lnTo>
                    <a:pt x="613450" y="237625"/>
                  </a:lnTo>
                  <a:lnTo>
                    <a:pt x="576866" y="263203"/>
                  </a:lnTo>
                  <a:lnTo>
                    <a:pt x="541152" y="289911"/>
                  </a:lnTo>
                  <a:lnTo>
                    <a:pt x="506335" y="317723"/>
                  </a:lnTo>
                  <a:lnTo>
                    <a:pt x="472442" y="346614"/>
                  </a:lnTo>
                  <a:lnTo>
                    <a:pt x="439497" y="376557"/>
                  </a:lnTo>
                  <a:lnTo>
                    <a:pt x="407527" y="407527"/>
                  </a:lnTo>
                  <a:lnTo>
                    <a:pt x="376557" y="439497"/>
                  </a:lnTo>
                  <a:lnTo>
                    <a:pt x="346614" y="472442"/>
                  </a:lnTo>
                  <a:lnTo>
                    <a:pt x="317723" y="506335"/>
                  </a:lnTo>
                  <a:lnTo>
                    <a:pt x="289911" y="541152"/>
                  </a:lnTo>
                  <a:lnTo>
                    <a:pt x="263203" y="576866"/>
                  </a:lnTo>
                  <a:lnTo>
                    <a:pt x="237625" y="613450"/>
                  </a:lnTo>
                  <a:lnTo>
                    <a:pt x="213203" y="650880"/>
                  </a:lnTo>
                  <a:lnTo>
                    <a:pt x="189963" y="689130"/>
                  </a:lnTo>
                  <a:lnTo>
                    <a:pt x="167931" y="728172"/>
                  </a:lnTo>
                  <a:lnTo>
                    <a:pt x="147133" y="767983"/>
                  </a:lnTo>
                  <a:lnTo>
                    <a:pt x="127594" y="808535"/>
                  </a:lnTo>
                  <a:lnTo>
                    <a:pt x="109341" y="849802"/>
                  </a:lnTo>
                  <a:lnTo>
                    <a:pt x="92399" y="891760"/>
                  </a:lnTo>
                  <a:lnTo>
                    <a:pt x="76794" y="934381"/>
                  </a:lnTo>
                  <a:lnTo>
                    <a:pt x="62553" y="977640"/>
                  </a:lnTo>
                  <a:lnTo>
                    <a:pt x="49701" y="1021512"/>
                  </a:lnTo>
                  <a:lnTo>
                    <a:pt x="38263" y="1065969"/>
                  </a:lnTo>
                  <a:lnTo>
                    <a:pt x="28267" y="1110987"/>
                  </a:lnTo>
                  <a:lnTo>
                    <a:pt x="19738" y="1156540"/>
                  </a:lnTo>
                  <a:lnTo>
                    <a:pt x="12701" y="1202601"/>
                  </a:lnTo>
                  <a:lnTo>
                    <a:pt x="7183" y="1249144"/>
                  </a:lnTo>
                  <a:lnTo>
                    <a:pt x="3209" y="1296144"/>
                  </a:lnTo>
                  <a:lnTo>
                    <a:pt x="806" y="1343576"/>
                  </a:lnTo>
                  <a:lnTo>
                    <a:pt x="0" y="1391412"/>
                  </a:lnTo>
                  <a:lnTo>
                    <a:pt x="806" y="1439247"/>
                  </a:lnTo>
                  <a:lnTo>
                    <a:pt x="3209" y="1486679"/>
                  </a:lnTo>
                  <a:lnTo>
                    <a:pt x="7183" y="1533679"/>
                  </a:lnTo>
                  <a:lnTo>
                    <a:pt x="12701" y="1580222"/>
                  </a:lnTo>
                  <a:lnTo>
                    <a:pt x="19738" y="1626283"/>
                  </a:lnTo>
                  <a:lnTo>
                    <a:pt x="28267" y="1671836"/>
                  </a:lnTo>
                  <a:lnTo>
                    <a:pt x="38263" y="1716854"/>
                  </a:lnTo>
                  <a:lnTo>
                    <a:pt x="49701" y="1761311"/>
                  </a:lnTo>
                  <a:lnTo>
                    <a:pt x="62553" y="1805183"/>
                  </a:lnTo>
                  <a:lnTo>
                    <a:pt x="76794" y="1848442"/>
                  </a:lnTo>
                  <a:lnTo>
                    <a:pt x="92399" y="1891063"/>
                  </a:lnTo>
                  <a:lnTo>
                    <a:pt x="109341" y="1933021"/>
                  </a:lnTo>
                  <a:lnTo>
                    <a:pt x="127594" y="1974288"/>
                  </a:lnTo>
                  <a:lnTo>
                    <a:pt x="147133" y="2014840"/>
                  </a:lnTo>
                  <a:lnTo>
                    <a:pt x="167931" y="2054651"/>
                  </a:lnTo>
                  <a:lnTo>
                    <a:pt x="189963" y="2093693"/>
                  </a:lnTo>
                  <a:lnTo>
                    <a:pt x="213203" y="2131943"/>
                  </a:lnTo>
                  <a:lnTo>
                    <a:pt x="237625" y="2169373"/>
                  </a:lnTo>
                  <a:lnTo>
                    <a:pt x="263203" y="2205957"/>
                  </a:lnTo>
                  <a:lnTo>
                    <a:pt x="289911" y="2241671"/>
                  </a:lnTo>
                  <a:lnTo>
                    <a:pt x="317723" y="2276488"/>
                  </a:lnTo>
                  <a:lnTo>
                    <a:pt x="346614" y="2310381"/>
                  </a:lnTo>
                  <a:lnTo>
                    <a:pt x="376557" y="2343326"/>
                  </a:lnTo>
                  <a:lnTo>
                    <a:pt x="407527" y="2375296"/>
                  </a:lnTo>
                  <a:lnTo>
                    <a:pt x="439497" y="2406266"/>
                  </a:lnTo>
                  <a:lnTo>
                    <a:pt x="472442" y="2436209"/>
                  </a:lnTo>
                  <a:lnTo>
                    <a:pt x="506335" y="2465100"/>
                  </a:lnTo>
                  <a:lnTo>
                    <a:pt x="541152" y="2492912"/>
                  </a:lnTo>
                  <a:lnTo>
                    <a:pt x="576866" y="2519620"/>
                  </a:lnTo>
                  <a:lnTo>
                    <a:pt x="613450" y="2545198"/>
                  </a:lnTo>
                  <a:lnTo>
                    <a:pt x="650880" y="2569620"/>
                  </a:lnTo>
                  <a:lnTo>
                    <a:pt x="689130" y="2592860"/>
                  </a:lnTo>
                  <a:lnTo>
                    <a:pt x="728172" y="2614892"/>
                  </a:lnTo>
                  <a:lnTo>
                    <a:pt x="767983" y="2635690"/>
                  </a:lnTo>
                  <a:lnTo>
                    <a:pt x="808535" y="2655229"/>
                  </a:lnTo>
                  <a:lnTo>
                    <a:pt x="849802" y="2673482"/>
                  </a:lnTo>
                  <a:lnTo>
                    <a:pt x="891760" y="2690424"/>
                  </a:lnTo>
                  <a:lnTo>
                    <a:pt x="934381" y="2706029"/>
                  </a:lnTo>
                  <a:lnTo>
                    <a:pt x="977640" y="2720270"/>
                  </a:lnTo>
                  <a:lnTo>
                    <a:pt x="1021512" y="2733122"/>
                  </a:lnTo>
                  <a:lnTo>
                    <a:pt x="1065969" y="2744560"/>
                  </a:lnTo>
                  <a:lnTo>
                    <a:pt x="1110987" y="2754556"/>
                  </a:lnTo>
                  <a:lnTo>
                    <a:pt x="1156540" y="2763085"/>
                  </a:lnTo>
                  <a:lnTo>
                    <a:pt x="1202601" y="2770122"/>
                  </a:lnTo>
                  <a:lnTo>
                    <a:pt x="1249144" y="2775640"/>
                  </a:lnTo>
                  <a:lnTo>
                    <a:pt x="1296144" y="2779614"/>
                  </a:lnTo>
                  <a:lnTo>
                    <a:pt x="1343576" y="2782017"/>
                  </a:lnTo>
                  <a:lnTo>
                    <a:pt x="1391412" y="2782824"/>
                  </a:lnTo>
                  <a:lnTo>
                    <a:pt x="1439247" y="2782017"/>
                  </a:lnTo>
                  <a:lnTo>
                    <a:pt x="1486679" y="2779614"/>
                  </a:lnTo>
                  <a:lnTo>
                    <a:pt x="1533679" y="2775640"/>
                  </a:lnTo>
                  <a:lnTo>
                    <a:pt x="1580222" y="2770122"/>
                  </a:lnTo>
                  <a:lnTo>
                    <a:pt x="1626283" y="2763085"/>
                  </a:lnTo>
                  <a:lnTo>
                    <a:pt x="1671836" y="2754556"/>
                  </a:lnTo>
                  <a:lnTo>
                    <a:pt x="1716854" y="2744560"/>
                  </a:lnTo>
                  <a:lnTo>
                    <a:pt x="1761311" y="2733122"/>
                  </a:lnTo>
                  <a:lnTo>
                    <a:pt x="1805183" y="2720270"/>
                  </a:lnTo>
                  <a:lnTo>
                    <a:pt x="1848442" y="2706029"/>
                  </a:lnTo>
                  <a:lnTo>
                    <a:pt x="1891063" y="2690424"/>
                  </a:lnTo>
                  <a:lnTo>
                    <a:pt x="1933021" y="2673482"/>
                  </a:lnTo>
                  <a:lnTo>
                    <a:pt x="1974288" y="2655229"/>
                  </a:lnTo>
                  <a:lnTo>
                    <a:pt x="2014840" y="2635690"/>
                  </a:lnTo>
                  <a:lnTo>
                    <a:pt x="2054651" y="2614892"/>
                  </a:lnTo>
                  <a:lnTo>
                    <a:pt x="2093693" y="2592860"/>
                  </a:lnTo>
                  <a:lnTo>
                    <a:pt x="2131943" y="2569620"/>
                  </a:lnTo>
                  <a:lnTo>
                    <a:pt x="2169373" y="2545198"/>
                  </a:lnTo>
                  <a:lnTo>
                    <a:pt x="2205957" y="2519620"/>
                  </a:lnTo>
                  <a:lnTo>
                    <a:pt x="2241671" y="2492912"/>
                  </a:lnTo>
                  <a:lnTo>
                    <a:pt x="2276488" y="2465100"/>
                  </a:lnTo>
                  <a:lnTo>
                    <a:pt x="2310381" y="2436209"/>
                  </a:lnTo>
                  <a:lnTo>
                    <a:pt x="2343326" y="2406266"/>
                  </a:lnTo>
                  <a:lnTo>
                    <a:pt x="2375296" y="2375296"/>
                  </a:lnTo>
                  <a:lnTo>
                    <a:pt x="2406266" y="2343326"/>
                  </a:lnTo>
                  <a:lnTo>
                    <a:pt x="2436209" y="2310381"/>
                  </a:lnTo>
                  <a:lnTo>
                    <a:pt x="2465100" y="2276488"/>
                  </a:lnTo>
                  <a:lnTo>
                    <a:pt x="2492912" y="2241671"/>
                  </a:lnTo>
                  <a:lnTo>
                    <a:pt x="2519620" y="2205957"/>
                  </a:lnTo>
                  <a:lnTo>
                    <a:pt x="2545198" y="2169373"/>
                  </a:lnTo>
                  <a:lnTo>
                    <a:pt x="2569620" y="2131943"/>
                  </a:lnTo>
                  <a:lnTo>
                    <a:pt x="2592860" y="2093693"/>
                  </a:lnTo>
                  <a:lnTo>
                    <a:pt x="2614892" y="2054651"/>
                  </a:lnTo>
                  <a:lnTo>
                    <a:pt x="2635690" y="2014840"/>
                  </a:lnTo>
                  <a:lnTo>
                    <a:pt x="2655229" y="1974288"/>
                  </a:lnTo>
                  <a:lnTo>
                    <a:pt x="2673482" y="1933021"/>
                  </a:lnTo>
                  <a:lnTo>
                    <a:pt x="2690424" y="1891063"/>
                  </a:lnTo>
                  <a:lnTo>
                    <a:pt x="2706029" y="1848442"/>
                  </a:lnTo>
                  <a:lnTo>
                    <a:pt x="2720270" y="1805183"/>
                  </a:lnTo>
                  <a:lnTo>
                    <a:pt x="2733122" y="1761311"/>
                  </a:lnTo>
                  <a:lnTo>
                    <a:pt x="2744560" y="1716854"/>
                  </a:lnTo>
                  <a:lnTo>
                    <a:pt x="2754556" y="1671836"/>
                  </a:lnTo>
                  <a:lnTo>
                    <a:pt x="2763085" y="1626283"/>
                  </a:lnTo>
                  <a:lnTo>
                    <a:pt x="2770122" y="1580222"/>
                  </a:lnTo>
                  <a:lnTo>
                    <a:pt x="2775640" y="1533679"/>
                  </a:lnTo>
                  <a:lnTo>
                    <a:pt x="2779614" y="1486679"/>
                  </a:lnTo>
                  <a:lnTo>
                    <a:pt x="2782017" y="1439247"/>
                  </a:lnTo>
                  <a:lnTo>
                    <a:pt x="2782824" y="1391412"/>
                  </a:lnTo>
                  <a:lnTo>
                    <a:pt x="2782017" y="1343576"/>
                  </a:lnTo>
                  <a:lnTo>
                    <a:pt x="2779614" y="1296144"/>
                  </a:lnTo>
                  <a:lnTo>
                    <a:pt x="2775640" y="1249144"/>
                  </a:lnTo>
                  <a:lnTo>
                    <a:pt x="2770122" y="1202601"/>
                  </a:lnTo>
                  <a:lnTo>
                    <a:pt x="2763085" y="1156540"/>
                  </a:lnTo>
                  <a:lnTo>
                    <a:pt x="2754556" y="1110987"/>
                  </a:lnTo>
                  <a:lnTo>
                    <a:pt x="2744560" y="1065969"/>
                  </a:lnTo>
                  <a:lnTo>
                    <a:pt x="2733122" y="1021512"/>
                  </a:lnTo>
                  <a:lnTo>
                    <a:pt x="2720270" y="977640"/>
                  </a:lnTo>
                  <a:lnTo>
                    <a:pt x="2706029" y="934381"/>
                  </a:lnTo>
                  <a:lnTo>
                    <a:pt x="2690424" y="891760"/>
                  </a:lnTo>
                  <a:lnTo>
                    <a:pt x="2673482" y="849802"/>
                  </a:lnTo>
                  <a:lnTo>
                    <a:pt x="2655229" y="808535"/>
                  </a:lnTo>
                  <a:lnTo>
                    <a:pt x="2635690" y="767983"/>
                  </a:lnTo>
                  <a:lnTo>
                    <a:pt x="2614892" y="728172"/>
                  </a:lnTo>
                  <a:lnTo>
                    <a:pt x="2592860" y="689130"/>
                  </a:lnTo>
                  <a:lnTo>
                    <a:pt x="2569620" y="650880"/>
                  </a:lnTo>
                  <a:lnTo>
                    <a:pt x="2545198" y="613450"/>
                  </a:lnTo>
                  <a:lnTo>
                    <a:pt x="2519620" y="576866"/>
                  </a:lnTo>
                  <a:lnTo>
                    <a:pt x="2492912" y="541152"/>
                  </a:lnTo>
                  <a:lnTo>
                    <a:pt x="2465100" y="506335"/>
                  </a:lnTo>
                  <a:lnTo>
                    <a:pt x="2436209" y="472442"/>
                  </a:lnTo>
                  <a:lnTo>
                    <a:pt x="2406266" y="439497"/>
                  </a:lnTo>
                  <a:lnTo>
                    <a:pt x="2375296" y="407527"/>
                  </a:lnTo>
                  <a:lnTo>
                    <a:pt x="2343326" y="376557"/>
                  </a:lnTo>
                  <a:lnTo>
                    <a:pt x="2310381" y="346614"/>
                  </a:lnTo>
                  <a:lnTo>
                    <a:pt x="2276488" y="317723"/>
                  </a:lnTo>
                  <a:lnTo>
                    <a:pt x="2241671" y="289911"/>
                  </a:lnTo>
                  <a:lnTo>
                    <a:pt x="2205957" y="263203"/>
                  </a:lnTo>
                  <a:lnTo>
                    <a:pt x="2169373" y="237625"/>
                  </a:lnTo>
                  <a:lnTo>
                    <a:pt x="2131943" y="213203"/>
                  </a:lnTo>
                  <a:lnTo>
                    <a:pt x="2093693" y="189963"/>
                  </a:lnTo>
                  <a:lnTo>
                    <a:pt x="2054651" y="167931"/>
                  </a:lnTo>
                  <a:lnTo>
                    <a:pt x="2014840" y="147133"/>
                  </a:lnTo>
                  <a:lnTo>
                    <a:pt x="1974288" y="127594"/>
                  </a:lnTo>
                  <a:lnTo>
                    <a:pt x="1933021" y="109341"/>
                  </a:lnTo>
                  <a:lnTo>
                    <a:pt x="1891063" y="92399"/>
                  </a:lnTo>
                  <a:lnTo>
                    <a:pt x="1848442" y="76794"/>
                  </a:lnTo>
                  <a:lnTo>
                    <a:pt x="1805183" y="62553"/>
                  </a:lnTo>
                  <a:lnTo>
                    <a:pt x="1761311" y="49701"/>
                  </a:lnTo>
                  <a:lnTo>
                    <a:pt x="1716854" y="38263"/>
                  </a:lnTo>
                  <a:lnTo>
                    <a:pt x="1671836" y="28267"/>
                  </a:lnTo>
                  <a:lnTo>
                    <a:pt x="1626283" y="19738"/>
                  </a:lnTo>
                  <a:lnTo>
                    <a:pt x="1580222" y="12701"/>
                  </a:lnTo>
                  <a:lnTo>
                    <a:pt x="1533679" y="7183"/>
                  </a:lnTo>
                  <a:lnTo>
                    <a:pt x="1486679" y="3209"/>
                  </a:lnTo>
                  <a:lnTo>
                    <a:pt x="1439247" y="806"/>
                  </a:lnTo>
                  <a:lnTo>
                    <a:pt x="1391412" y="0"/>
                  </a:lnTo>
                  <a:close/>
                </a:path>
              </a:pathLst>
            </a:custGeom>
            <a:solidFill>
              <a:srgbClr val="55841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18"/>
          <p:cNvSpPr txBox="1"/>
          <p:nvPr/>
        </p:nvSpPr>
        <p:spPr>
          <a:xfrm>
            <a:off x="2584830" y="2683891"/>
            <a:ext cx="2327275" cy="211468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11415"/>
              </a:lnSpc>
            </a:pPr>
            <a:r>
              <a:rPr sz="9600" b="1" dirty="0" smtClean="0">
                <a:solidFill>
                  <a:srgbClr val="55841E"/>
                </a:solidFill>
                <a:latin typeface="Arial"/>
                <a:cs typeface="Arial"/>
              </a:rPr>
              <a:t>0,</a:t>
            </a:r>
            <a:r>
              <a:rPr sz="9600" b="1" spc="-30" dirty="0" smtClean="0">
                <a:solidFill>
                  <a:srgbClr val="55841E"/>
                </a:solidFill>
                <a:latin typeface="Arial"/>
                <a:cs typeface="Arial"/>
              </a:rPr>
              <a:t>4</a:t>
            </a:r>
            <a:r>
              <a:rPr sz="5400" b="1" dirty="0">
                <a:solidFill>
                  <a:srgbClr val="55841E"/>
                </a:solidFill>
                <a:latin typeface="Arial"/>
                <a:cs typeface="Arial"/>
              </a:rPr>
              <a:t>%</a:t>
            </a:r>
            <a:endParaRPr sz="5400" dirty="0">
              <a:latin typeface="Arial"/>
              <a:cs typeface="Arial"/>
            </a:endParaRPr>
          </a:p>
          <a:p>
            <a:pPr marL="600710" marR="609600" indent="-67310">
              <a:lnSpc>
                <a:spcPct val="100000"/>
              </a:lnSpc>
              <a:spcBef>
                <a:spcPts val="210"/>
              </a:spcBef>
            </a:pPr>
            <a:r>
              <a:rPr sz="2000" spc="-15" dirty="0">
                <a:solidFill>
                  <a:srgbClr val="55841E"/>
                </a:solidFill>
                <a:latin typeface="Arial"/>
                <a:cs typeface="Arial"/>
              </a:rPr>
              <a:t>максимум  </a:t>
            </a:r>
            <a:r>
              <a:rPr sz="2000" spc="-10" dirty="0">
                <a:solidFill>
                  <a:srgbClr val="55841E"/>
                </a:solidFill>
                <a:latin typeface="Arial"/>
                <a:cs typeface="Arial"/>
              </a:rPr>
              <a:t>1500</a:t>
            </a:r>
            <a:r>
              <a:rPr sz="2000" spc="-70" dirty="0">
                <a:solidFill>
                  <a:srgbClr val="55841E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55841E"/>
                </a:solidFill>
                <a:latin typeface="Arial"/>
                <a:cs typeface="Arial"/>
              </a:rPr>
              <a:t>руб.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5" name="object 19"/>
          <p:cNvSpPr/>
          <p:nvPr/>
        </p:nvSpPr>
        <p:spPr>
          <a:xfrm>
            <a:off x="2113521" y="2317750"/>
            <a:ext cx="3079115" cy="3079115"/>
          </a:xfrm>
          <a:custGeom>
            <a:avLst/>
            <a:gdLst/>
            <a:ahLst/>
            <a:cxnLst/>
            <a:rect l="l" t="t" r="r" b="b"/>
            <a:pathLst>
              <a:path w="3079115" h="3079115">
                <a:moveTo>
                  <a:pt x="784110" y="198373"/>
                </a:moveTo>
                <a:lnTo>
                  <a:pt x="826241" y="175482"/>
                </a:lnTo>
                <a:lnTo>
                  <a:pt x="868766" y="154035"/>
                </a:lnTo>
                <a:lnTo>
                  <a:pt x="911656" y="134023"/>
                </a:lnTo>
                <a:lnTo>
                  <a:pt x="954882" y="115438"/>
                </a:lnTo>
                <a:lnTo>
                  <a:pt x="998414" y="98271"/>
                </a:lnTo>
                <a:lnTo>
                  <a:pt x="1042225" y="82516"/>
                </a:lnTo>
                <a:lnTo>
                  <a:pt x="1086285" y="68163"/>
                </a:lnTo>
                <a:lnTo>
                  <a:pt x="1130564" y="55205"/>
                </a:lnTo>
                <a:lnTo>
                  <a:pt x="1175035" y="43633"/>
                </a:lnTo>
                <a:lnTo>
                  <a:pt x="1219667" y="33439"/>
                </a:lnTo>
                <a:lnTo>
                  <a:pt x="1264432" y="24616"/>
                </a:lnTo>
                <a:lnTo>
                  <a:pt x="1309302" y="17155"/>
                </a:lnTo>
                <a:lnTo>
                  <a:pt x="1354246" y="11048"/>
                </a:lnTo>
                <a:lnTo>
                  <a:pt x="1399236" y="6287"/>
                </a:lnTo>
                <a:lnTo>
                  <a:pt x="1444243" y="2864"/>
                </a:lnTo>
                <a:lnTo>
                  <a:pt x="1489239" y="771"/>
                </a:lnTo>
                <a:lnTo>
                  <a:pt x="1534193" y="0"/>
                </a:lnTo>
                <a:lnTo>
                  <a:pt x="1579077" y="541"/>
                </a:lnTo>
                <a:lnTo>
                  <a:pt x="1623862" y="2389"/>
                </a:lnTo>
                <a:lnTo>
                  <a:pt x="1668520" y="5534"/>
                </a:lnTo>
                <a:lnTo>
                  <a:pt x="1713020" y="9968"/>
                </a:lnTo>
                <a:lnTo>
                  <a:pt x="1757334" y="15683"/>
                </a:lnTo>
                <a:lnTo>
                  <a:pt x="1801433" y="22671"/>
                </a:lnTo>
                <a:lnTo>
                  <a:pt x="1845289" y="30924"/>
                </a:lnTo>
                <a:lnTo>
                  <a:pt x="1888871" y="40434"/>
                </a:lnTo>
                <a:lnTo>
                  <a:pt x="1932151" y="51193"/>
                </a:lnTo>
                <a:lnTo>
                  <a:pt x="1975101" y="63192"/>
                </a:lnTo>
                <a:lnTo>
                  <a:pt x="2017690" y="76424"/>
                </a:lnTo>
                <a:lnTo>
                  <a:pt x="2059890" y="90880"/>
                </a:lnTo>
                <a:lnTo>
                  <a:pt x="2101673" y="106553"/>
                </a:lnTo>
                <a:lnTo>
                  <a:pt x="2143008" y="123434"/>
                </a:lnTo>
                <a:lnTo>
                  <a:pt x="2183868" y="141515"/>
                </a:lnTo>
                <a:lnTo>
                  <a:pt x="2224223" y="160788"/>
                </a:lnTo>
                <a:lnTo>
                  <a:pt x="2264043" y="181245"/>
                </a:lnTo>
                <a:lnTo>
                  <a:pt x="2303301" y="202878"/>
                </a:lnTo>
                <a:lnTo>
                  <a:pt x="2341967" y="225678"/>
                </a:lnTo>
                <a:lnTo>
                  <a:pt x="2380012" y="249638"/>
                </a:lnTo>
                <a:lnTo>
                  <a:pt x="2417407" y="274750"/>
                </a:lnTo>
                <a:lnTo>
                  <a:pt x="2454123" y="301005"/>
                </a:lnTo>
                <a:lnTo>
                  <a:pt x="2490131" y="328396"/>
                </a:lnTo>
                <a:lnTo>
                  <a:pt x="2525403" y="356913"/>
                </a:lnTo>
                <a:lnTo>
                  <a:pt x="2559908" y="386550"/>
                </a:lnTo>
                <a:lnTo>
                  <a:pt x="2593619" y="417297"/>
                </a:lnTo>
                <a:lnTo>
                  <a:pt x="2626505" y="449148"/>
                </a:lnTo>
                <a:lnTo>
                  <a:pt x="2658539" y="482093"/>
                </a:lnTo>
                <a:lnTo>
                  <a:pt x="2689691" y="516126"/>
                </a:lnTo>
                <a:lnTo>
                  <a:pt x="2719932" y="551236"/>
                </a:lnTo>
                <a:lnTo>
                  <a:pt x="2749233" y="587417"/>
                </a:lnTo>
                <a:lnTo>
                  <a:pt x="2777565" y="624661"/>
                </a:lnTo>
                <a:lnTo>
                  <a:pt x="2804900" y="662959"/>
                </a:lnTo>
                <a:lnTo>
                  <a:pt x="2831208" y="702303"/>
                </a:lnTo>
                <a:lnTo>
                  <a:pt x="2856459" y="742685"/>
                </a:lnTo>
                <a:lnTo>
                  <a:pt x="2880626" y="784097"/>
                </a:lnTo>
                <a:lnTo>
                  <a:pt x="2903517" y="826228"/>
                </a:lnTo>
                <a:lnTo>
                  <a:pt x="2924964" y="868753"/>
                </a:lnTo>
                <a:lnTo>
                  <a:pt x="2944976" y="911643"/>
                </a:lnTo>
                <a:lnTo>
                  <a:pt x="2963561" y="954868"/>
                </a:lnTo>
                <a:lnTo>
                  <a:pt x="2980728" y="998401"/>
                </a:lnTo>
                <a:lnTo>
                  <a:pt x="2996483" y="1042212"/>
                </a:lnTo>
                <a:lnTo>
                  <a:pt x="3010836" y="1086271"/>
                </a:lnTo>
                <a:lnTo>
                  <a:pt x="3023794" y="1130551"/>
                </a:lnTo>
                <a:lnTo>
                  <a:pt x="3035366" y="1175021"/>
                </a:lnTo>
                <a:lnTo>
                  <a:pt x="3045560" y="1219654"/>
                </a:lnTo>
                <a:lnTo>
                  <a:pt x="3054383" y="1264419"/>
                </a:lnTo>
                <a:lnTo>
                  <a:pt x="3061844" y="1309288"/>
                </a:lnTo>
                <a:lnTo>
                  <a:pt x="3067951" y="1354233"/>
                </a:lnTo>
                <a:lnTo>
                  <a:pt x="3072712" y="1399223"/>
                </a:lnTo>
                <a:lnTo>
                  <a:pt x="3076135" y="1444230"/>
                </a:lnTo>
                <a:lnTo>
                  <a:pt x="3078228" y="1489226"/>
                </a:lnTo>
                <a:lnTo>
                  <a:pt x="3079000" y="1534180"/>
                </a:lnTo>
                <a:lnTo>
                  <a:pt x="3078458" y="1579064"/>
                </a:lnTo>
                <a:lnTo>
                  <a:pt x="3076610" y="1623849"/>
                </a:lnTo>
                <a:lnTo>
                  <a:pt x="3073466" y="1668506"/>
                </a:lnTo>
                <a:lnTo>
                  <a:pt x="3069032" y="1713007"/>
                </a:lnTo>
                <a:lnTo>
                  <a:pt x="3063316" y="1757321"/>
                </a:lnTo>
                <a:lnTo>
                  <a:pt x="3056328" y="1801420"/>
                </a:lnTo>
                <a:lnTo>
                  <a:pt x="3048075" y="1845275"/>
                </a:lnTo>
                <a:lnTo>
                  <a:pt x="3038565" y="1888858"/>
                </a:lnTo>
                <a:lnTo>
                  <a:pt x="3027806" y="1932138"/>
                </a:lnTo>
                <a:lnTo>
                  <a:pt x="3015807" y="1975087"/>
                </a:lnTo>
                <a:lnTo>
                  <a:pt x="3002575" y="2017677"/>
                </a:lnTo>
                <a:lnTo>
                  <a:pt x="2988119" y="2059877"/>
                </a:lnTo>
                <a:lnTo>
                  <a:pt x="2972446" y="2101660"/>
                </a:lnTo>
                <a:lnTo>
                  <a:pt x="2955565" y="2142995"/>
                </a:lnTo>
                <a:lnTo>
                  <a:pt x="2937484" y="2183855"/>
                </a:lnTo>
                <a:lnTo>
                  <a:pt x="2918211" y="2224209"/>
                </a:lnTo>
                <a:lnTo>
                  <a:pt x="2897754" y="2264030"/>
                </a:lnTo>
                <a:lnTo>
                  <a:pt x="2876121" y="2303288"/>
                </a:lnTo>
                <a:lnTo>
                  <a:pt x="2853321" y="2341954"/>
                </a:lnTo>
                <a:lnTo>
                  <a:pt x="2829361" y="2379999"/>
                </a:lnTo>
                <a:lnTo>
                  <a:pt x="2804249" y="2417394"/>
                </a:lnTo>
                <a:lnTo>
                  <a:pt x="2777994" y="2454110"/>
                </a:lnTo>
                <a:lnTo>
                  <a:pt x="2750604" y="2490118"/>
                </a:lnTo>
                <a:lnTo>
                  <a:pt x="2722086" y="2525390"/>
                </a:lnTo>
                <a:lnTo>
                  <a:pt x="2692449" y="2559895"/>
                </a:lnTo>
                <a:lnTo>
                  <a:pt x="2661702" y="2593605"/>
                </a:lnTo>
                <a:lnTo>
                  <a:pt x="2629851" y="2626492"/>
                </a:lnTo>
                <a:lnTo>
                  <a:pt x="2596906" y="2658526"/>
                </a:lnTo>
                <a:lnTo>
                  <a:pt x="2562874" y="2689678"/>
                </a:lnTo>
                <a:lnTo>
                  <a:pt x="2527763" y="2719919"/>
                </a:lnTo>
                <a:lnTo>
                  <a:pt x="2491582" y="2749220"/>
                </a:lnTo>
                <a:lnTo>
                  <a:pt x="2454338" y="2777552"/>
                </a:lnTo>
                <a:lnTo>
                  <a:pt x="2416040" y="2804887"/>
                </a:lnTo>
                <a:lnTo>
                  <a:pt x="2376696" y="2831194"/>
                </a:lnTo>
                <a:lnTo>
                  <a:pt x="2336314" y="2856446"/>
                </a:lnTo>
                <a:lnTo>
                  <a:pt x="2294902" y="2880613"/>
                </a:lnTo>
                <a:lnTo>
                  <a:pt x="2252771" y="2903504"/>
                </a:lnTo>
                <a:lnTo>
                  <a:pt x="2210246" y="2924952"/>
                </a:lnTo>
                <a:lnTo>
                  <a:pt x="2167356" y="2944965"/>
                </a:lnTo>
                <a:lnTo>
                  <a:pt x="2124131" y="2963551"/>
                </a:lnTo>
                <a:lnTo>
                  <a:pt x="2080598" y="2980718"/>
                </a:lnTo>
                <a:lnTo>
                  <a:pt x="2036787" y="2996474"/>
                </a:lnTo>
                <a:lnTo>
                  <a:pt x="1992728" y="3010827"/>
                </a:lnTo>
                <a:lnTo>
                  <a:pt x="1948448" y="3023785"/>
                </a:lnTo>
                <a:lnTo>
                  <a:pt x="1903978" y="3035358"/>
                </a:lnTo>
                <a:lnTo>
                  <a:pt x="1859345" y="3045551"/>
                </a:lnTo>
                <a:lnTo>
                  <a:pt x="1814580" y="3054375"/>
                </a:lnTo>
                <a:lnTo>
                  <a:pt x="1769711" y="3061836"/>
                </a:lnTo>
                <a:lnTo>
                  <a:pt x="1724766" y="3067943"/>
                </a:lnTo>
                <a:lnTo>
                  <a:pt x="1679776" y="3072704"/>
                </a:lnTo>
                <a:lnTo>
                  <a:pt x="1634769" y="3076127"/>
                </a:lnTo>
                <a:lnTo>
                  <a:pt x="1589774" y="3078220"/>
                </a:lnTo>
                <a:lnTo>
                  <a:pt x="1544819" y="3078992"/>
                </a:lnTo>
                <a:lnTo>
                  <a:pt x="1499935" y="3078450"/>
                </a:lnTo>
                <a:lnTo>
                  <a:pt x="1455150" y="3076603"/>
                </a:lnTo>
                <a:lnTo>
                  <a:pt x="1410493" y="3073458"/>
                </a:lnTo>
                <a:lnTo>
                  <a:pt x="1365992" y="3069024"/>
                </a:lnTo>
                <a:lnTo>
                  <a:pt x="1321678" y="3063309"/>
                </a:lnTo>
                <a:lnTo>
                  <a:pt x="1277579" y="3056320"/>
                </a:lnTo>
                <a:lnTo>
                  <a:pt x="1233724" y="3048067"/>
                </a:lnTo>
                <a:lnTo>
                  <a:pt x="1190141" y="3038557"/>
                </a:lnTo>
                <a:lnTo>
                  <a:pt x="1146861" y="3027798"/>
                </a:lnTo>
                <a:lnTo>
                  <a:pt x="1103912" y="3015799"/>
                </a:lnTo>
                <a:lnTo>
                  <a:pt x="1061322" y="3002566"/>
                </a:lnTo>
                <a:lnTo>
                  <a:pt x="1019122" y="2988110"/>
                </a:lnTo>
                <a:lnTo>
                  <a:pt x="977339" y="2972437"/>
                </a:lnTo>
                <a:lnTo>
                  <a:pt x="936004" y="2955556"/>
                </a:lnTo>
                <a:lnTo>
                  <a:pt x="895144" y="2937475"/>
                </a:lnTo>
                <a:lnTo>
                  <a:pt x="854790" y="2918201"/>
                </a:lnTo>
                <a:lnTo>
                  <a:pt x="814969" y="2897744"/>
                </a:lnTo>
                <a:lnTo>
                  <a:pt x="775711" y="2876111"/>
                </a:lnTo>
                <a:lnTo>
                  <a:pt x="737045" y="2853310"/>
                </a:lnTo>
                <a:lnTo>
                  <a:pt x="699000" y="2829350"/>
                </a:lnTo>
                <a:lnTo>
                  <a:pt x="661605" y="2804238"/>
                </a:lnTo>
                <a:lnTo>
                  <a:pt x="624889" y="2777983"/>
                </a:lnTo>
                <a:lnTo>
                  <a:pt x="588881" y="2750592"/>
                </a:lnTo>
                <a:lnTo>
                  <a:pt x="553610" y="2722074"/>
                </a:lnTo>
                <a:lnTo>
                  <a:pt x="519104" y="2692437"/>
                </a:lnTo>
                <a:lnTo>
                  <a:pt x="485394" y="2661690"/>
                </a:lnTo>
                <a:lnTo>
                  <a:pt x="452507" y="2629839"/>
                </a:lnTo>
                <a:lnTo>
                  <a:pt x="420473" y="2596893"/>
                </a:lnTo>
                <a:lnTo>
                  <a:pt x="389321" y="2562861"/>
                </a:lnTo>
                <a:lnTo>
                  <a:pt x="359080" y="2527750"/>
                </a:lnTo>
                <a:lnTo>
                  <a:pt x="329779" y="2491569"/>
                </a:lnTo>
                <a:lnTo>
                  <a:pt x="301447" y="2454325"/>
                </a:lnTo>
                <a:lnTo>
                  <a:pt x="274112" y="2416027"/>
                </a:lnTo>
                <a:lnTo>
                  <a:pt x="247805" y="2376683"/>
                </a:lnTo>
                <a:lnTo>
                  <a:pt x="222553" y="2336301"/>
                </a:lnTo>
                <a:lnTo>
                  <a:pt x="198386" y="2294889"/>
                </a:lnTo>
                <a:lnTo>
                  <a:pt x="175337" y="2252459"/>
                </a:lnTo>
                <a:lnTo>
                  <a:pt x="153751" y="2209626"/>
                </a:lnTo>
                <a:lnTo>
                  <a:pt x="133619" y="2166419"/>
                </a:lnTo>
                <a:lnTo>
                  <a:pt x="114933" y="2122868"/>
                </a:lnTo>
                <a:lnTo>
                  <a:pt x="97687" y="2079003"/>
                </a:lnTo>
                <a:lnTo>
                  <a:pt x="81870" y="2034853"/>
                </a:lnTo>
                <a:lnTo>
                  <a:pt x="67477" y="1990449"/>
                </a:lnTo>
                <a:lnTo>
                  <a:pt x="54497" y="1945819"/>
                </a:lnTo>
                <a:lnTo>
                  <a:pt x="42924" y="1900994"/>
                </a:lnTo>
                <a:lnTo>
                  <a:pt x="32749" y="1856004"/>
                </a:lnTo>
                <a:lnTo>
                  <a:pt x="23964" y="1810878"/>
                </a:lnTo>
                <a:lnTo>
                  <a:pt x="16562" y="1765647"/>
                </a:lnTo>
                <a:lnTo>
                  <a:pt x="10533" y="1720339"/>
                </a:lnTo>
                <a:lnTo>
                  <a:pt x="5871" y="1674985"/>
                </a:lnTo>
                <a:lnTo>
                  <a:pt x="2567" y="1629615"/>
                </a:lnTo>
                <a:lnTo>
                  <a:pt x="612" y="1584257"/>
                </a:lnTo>
                <a:lnTo>
                  <a:pt x="0" y="1538943"/>
                </a:lnTo>
                <a:lnTo>
                  <a:pt x="721" y="1493702"/>
                </a:lnTo>
                <a:lnTo>
                  <a:pt x="2768" y="1448563"/>
                </a:lnTo>
                <a:lnTo>
                  <a:pt x="6133" y="1403557"/>
                </a:lnTo>
                <a:lnTo>
                  <a:pt x="10807" y="1358713"/>
                </a:lnTo>
                <a:lnTo>
                  <a:pt x="16783" y="1314060"/>
                </a:lnTo>
                <a:lnTo>
                  <a:pt x="24053" y="1269630"/>
                </a:lnTo>
                <a:lnTo>
                  <a:pt x="32608" y="1225451"/>
                </a:lnTo>
                <a:lnTo>
                  <a:pt x="42441" y="1181553"/>
                </a:lnTo>
                <a:lnTo>
                  <a:pt x="53543" y="1137967"/>
                </a:lnTo>
                <a:lnTo>
                  <a:pt x="65906" y="1094721"/>
                </a:lnTo>
                <a:lnTo>
                  <a:pt x="79523" y="1051846"/>
                </a:lnTo>
                <a:lnTo>
                  <a:pt x="94385" y="1009371"/>
                </a:lnTo>
                <a:lnTo>
                  <a:pt x="110484" y="967326"/>
                </a:lnTo>
                <a:lnTo>
                  <a:pt x="127812" y="925742"/>
                </a:lnTo>
                <a:lnTo>
                  <a:pt x="146362" y="884647"/>
                </a:lnTo>
                <a:lnTo>
                  <a:pt x="166124" y="844071"/>
                </a:lnTo>
                <a:lnTo>
                  <a:pt x="187091" y="804045"/>
                </a:lnTo>
                <a:lnTo>
                  <a:pt x="209256" y="764598"/>
                </a:lnTo>
                <a:lnTo>
                  <a:pt x="232609" y="725760"/>
                </a:lnTo>
                <a:lnTo>
                  <a:pt x="257143" y="687561"/>
                </a:lnTo>
                <a:lnTo>
                  <a:pt x="282850" y="650030"/>
                </a:lnTo>
                <a:lnTo>
                  <a:pt x="309721" y="613197"/>
                </a:lnTo>
                <a:lnTo>
                  <a:pt x="337750" y="577092"/>
                </a:lnTo>
                <a:lnTo>
                  <a:pt x="366927" y="541745"/>
                </a:lnTo>
                <a:lnTo>
                  <a:pt x="397244" y="507185"/>
                </a:lnTo>
                <a:lnTo>
                  <a:pt x="428694" y="473443"/>
                </a:lnTo>
                <a:lnTo>
                  <a:pt x="461268" y="440547"/>
                </a:lnTo>
                <a:lnTo>
                  <a:pt x="494959" y="408529"/>
                </a:lnTo>
                <a:lnTo>
                  <a:pt x="529758" y="377417"/>
                </a:lnTo>
                <a:lnTo>
                  <a:pt x="565658" y="347242"/>
                </a:lnTo>
                <a:lnTo>
                  <a:pt x="602649" y="318033"/>
                </a:lnTo>
                <a:lnTo>
                  <a:pt x="640725" y="289820"/>
                </a:lnTo>
                <a:lnTo>
                  <a:pt x="679877" y="262632"/>
                </a:lnTo>
                <a:lnTo>
                  <a:pt x="720097" y="236500"/>
                </a:lnTo>
                <a:lnTo>
                  <a:pt x="761377" y="211454"/>
                </a:lnTo>
              </a:path>
            </a:pathLst>
          </a:custGeom>
          <a:ln w="33528">
            <a:solidFill>
              <a:srgbClr val="55841E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0"/>
          <p:cNvSpPr txBox="1"/>
          <p:nvPr/>
        </p:nvSpPr>
        <p:spPr>
          <a:xfrm>
            <a:off x="1552702" y="2416810"/>
            <a:ext cx="41148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ЖКХ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1"/>
          <p:cNvSpPr txBox="1"/>
          <p:nvPr/>
        </p:nvSpPr>
        <p:spPr>
          <a:xfrm>
            <a:off x="592937" y="3828414"/>
            <a:ext cx="83756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35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15" dirty="0">
                <a:latin typeface="Arial"/>
                <a:cs typeface="Arial"/>
              </a:rPr>
              <a:t>ици</a:t>
            </a:r>
            <a:r>
              <a:rPr sz="1400" spc="-10" dirty="0">
                <a:latin typeface="Arial"/>
                <a:cs typeface="Arial"/>
              </a:rPr>
              <a:t>на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2"/>
          <p:cNvSpPr txBox="1"/>
          <p:nvPr/>
        </p:nvSpPr>
        <p:spPr>
          <a:xfrm>
            <a:off x="5689472" y="4495926"/>
            <a:ext cx="107505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20" dirty="0">
                <a:latin typeface="Arial"/>
                <a:cs typeface="Arial"/>
              </a:rPr>
              <a:t>образование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3"/>
          <p:cNvSpPr txBox="1"/>
          <p:nvPr/>
        </p:nvSpPr>
        <p:spPr>
          <a:xfrm>
            <a:off x="5675757" y="3031998"/>
            <a:ext cx="85598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15" dirty="0">
                <a:latin typeface="Arial"/>
                <a:cs typeface="Arial"/>
              </a:rPr>
              <a:t>транспорт</a:t>
            </a:r>
            <a:endParaRPr sz="1400">
              <a:latin typeface="Arial"/>
              <a:cs typeface="Arial"/>
            </a:endParaRPr>
          </a:p>
        </p:txBody>
      </p:sp>
      <p:sp>
        <p:nvSpPr>
          <p:cNvPr id="30" name="object 24"/>
          <p:cNvSpPr txBox="1"/>
          <p:nvPr/>
        </p:nvSpPr>
        <p:spPr>
          <a:xfrm>
            <a:off x="914501" y="3031998"/>
            <a:ext cx="69532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20" dirty="0">
                <a:latin typeface="Arial"/>
                <a:cs typeface="Arial"/>
              </a:rPr>
              <a:t>телеком</a:t>
            </a:r>
            <a:endParaRPr sz="1400">
              <a:latin typeface="Arial"/>
              <a:cs typeface="Arial"/>
            </a:endParaRPr>
          </a:p>
        </p:txBody>
      </p:sp>
      <p:sp>
        <p:nvSpPr>
          <p:cNvPr id="31" name="object 25"/>
          <p:cNvSpPr txBox="1"/>
          <p:nvPr/>
        </p:nvSpPr>
        <p:spPr>
          <a:xfrm>
            <a:off x="5274055" y="2279142"/>
            <a:ext cx="141287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20" dirty="0">
                <a:latin typeface="Arial"/>
                <a:cs typeface="Arial"/>
              </a:rPr>
              <a:t>потребительские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товары</a:t>
            </a:r>
            <a:endParaRPr sz="1400">
              <a:latin typeface="Arial"/>
              <a:cs typeface="Arial"/>
            </a:endParaRPr>
          </a:p>
        </p:txBody>
      </p:sp>
      <p:sp>
        <p:nvSpPr>
          <p:cNvPr id="32" name="object 26"/>
          <p:cNvSpPr txBox="1"/>
          <p:nvPr/>
        </p:nvSpPr>
        <p:spPr>
          <a:xfrm>
            <a:off x="5302122" y="5042408"/>
            <a:ext cx="140271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1400" spc="-15" dirty="0">
                <a:latin typeface="Arial"/>
                <a:cs typeface="Arial"/>
              </a:rPr>
              <a:t>инвестиционные  </a:t>
            </a:r>
            <a:r>
              <a:rPr sz="1400" spc="-10" dirty="0">
                <a:latin typeface="Arial"/>
                <a:cs typeface="Arial"/>
              </a:rPr>
              <a:t>фонды, </a:t>
            </a:r>
            <a:r>
              <a:rPr sz="1400" spc="-5" dirty="0">
                <a:latin typeface="Arial"/>
                <a:cs typeface="Arial"/>
              </a:rPr>
              <a:t>УК,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НПФ</a:t>
            </a:r>
            <a:endParaRPr sz="1400">
              <a:latin typeface="Arial"/>
              <a:cs typeface="Arial"/>
            </a:endParaRPr>
          </a:p>
        </p:txBody>
      </p:sp>
      <p:sp>
        <p:nvSpPr>
          <p:cNvPr id="33" name="object 27"/>
          <p:cNvSpPr txBox="1"/>
          <p:nvPr/>
        </p:nvSpPr>
        <p:spPr>
          <a:xfrm>
            <a:off x="517956" y="4612385"/>
            <a:ext cx="105346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20" dirty="0">
                <a:latin typeface="Arial"/>
                <a:cs typeface="Arial"/>
              </a:rPr>
              <a:t>страхование</a:t>
            </a:r>
            <a:endParaRPr sz="1400">
              <a:latin typeface="Arial"/>
              <a:cs typeface="Arial"/>
            </a:endParaRPr>
          </a:p>
        </p:txBody>
      </p:sp>
      <p:sp>
        <p:nvSpPr>
          <p:cNvPr id="34" name="object 28"/>
          <p:cNvSpPr txBox="1"/>
          <p:nvPr/>
        </p:nvSpPr>
        <p:spPr>
          <a:xfrm>
            <a:off x="449072" y="5254574"/>
            <a:ext cx="1763395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20" dirty="0">
                <a:latin typeface="Arial"/>
                <a:cs typeface="Arial"/>
              </a:rPr>
              <a:t>благотворительность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35" name="object 29"/>
          <p:cNvGrpSpPr/>
          <p:nvPr/>
        </p:nvGrpSpPr>
        <p:grpSpPr>
          <a:xfrm>
            <a:off x="0" y="2350007"/>
            <a:ext cx="12192000" cy="4508500"/>
            <a:chOff x="0" y="2350007"/>
            <a:chExt cx="12192000" cy="4508500"/>
          </a:xfrm>
        </p:grpSpPr>
        <p:sp>
          <p:nvSpPr>
            <p:cNvPr id="36" name="object 30"/>
            <p:cNvSpPr/>
            <p:nvPr/>
          </p:nvSpPr>
          <p:spPr>
            <a:xfrm>
              <a:off x="1709927" y="4514087"/>
              <a:ext cx="362712" cy="36271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1"/>
            <p:cNvSpPr/>
            <p:nvPr/>
          </p:nvSpPr>
          <p:spPr>
            <a:xfrm>
              <a:off x="4846320" y="2392679"/>
              <a:ext cx="323088" cy="32613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2"/>
            <p:cNvSpPr/>
            <p:nvPr/>
          </p:nvSpPr>
          <p:spPr>
            <a:xfrm>
              <a:off x="5221223" y="2987039"/>
              <a:ext cx="344424" cy="34137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3"/>
            <p:cNvSpPr/>
            <p:nvPr/>
          </p:nvSpPr>
          <p:spPr>
            <a:xfrm>
              <a:off x="4834128" y="5093207"/>
              <a:ext cx="359663" cy="35966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4"/>
            <p:cNvSpPr/>
            <p:nvPr/>
          </p:nvSpPr>
          <p:spPr>
            <a:xfrm>
              <a:off x="1578863" y="3773423"/>
              <a:ext cx="341375" cy="34137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35"/>
            <p:cNvSpPr/>
            <p:nvPr/>
          </p:nvSpPr>
          <p:spPr>
            <a:xfrm>
              <a:off x="5181600" y="4419600"/>
              <a:ext cx="393191" cy="39319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36"/>
            <p:cNvSpPr/>
            <p:nvPr/>
          </p:nvSpPr>
          <p:spPr>
            <a:xfrm>
              <a:off x="2130551" y="2350007"/>
              <a:ext cx="332231" cy="3322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37"/>
            <p:cNvSpPr/>
            <p:nvPr/>
          </p:nvSpPr>
          <p:spPr>
            <a:xfrm>
              <a:off x="1673351" y="2959607"/>
              <a:ext cx="350519" cy="35052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38"/>
            <p:cNvSpPr/>
            <p:nvPr/>
          </p:nvSpPr>
          <p:spPr>
            <a:xfrm>
              <a:off x="2359151" y="5218175"/>
              <a:ext cx="323088" cy="32308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39"/>
            <p:cNvSpPr/>
            <p:nvPr/>
          </p:nvSpPr>
          <p:spPr>
            <a:xfrm>
              <a:off x="2575560" y="2609087"/>
              <a:ext cx="124967" cy="12192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0"/>
            <p:cNvSpPr/>
            <p:nvPr/>
          </p:nvSpPr>
          <p:spPr>
            <a:xfrm>
              <a:off x="2176272" y="3108959"/>
              <a:ext cx="121919" cy="12496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1"/>
            <p:cNvSpPr/>
            <p:nvPr/>
          </p:nvSpPr>
          <p:spPr>
            <a:xfrm>
              <a:off x="2057400" y="3870959"/>
              <a:ext cx="121919" cy="12496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2"/>
            <p:cNvSpPr/>
            <p:nvPr/>
          </p:nvSpPr>
          <p:spPr>
            <a:xfrm>
              <a:off x="2218944" y="4520183"/>
              <a:ext cx="124968" cy="12496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3"/>
            <p:cNvSpPr/>
            <p:nvPr/>
          </p:nvSpPr>
          <p:spPr>
            <a:xfrm>
              <a:off x="4556759" y="5010911"/>
              <a:ext cx="124967" cy="12191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44"/>
            <p:cNvSpPr/>
            <p:nvPr/>
          </p:nvSpPr>
          <p:spPr>
            <a:xfrm>
              <a:off x="2651760" y="5023103"/>
              <a:ext cx="121919" cy="12496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45"/>
            <p:cNvSpPr/>
            <p:nvPr/>
          </p:nvSpPr>
          <p:spPr>
            <a:xfrm>
              <a:off x="4940808" y="4517135"/>
              <a:ext cx="124967" cy="12496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6"/>
            <p:cNvSpPr/>
            <p:nvPr/>
          </p:nvSpPr>
          <p:spPr>
            <a:xfrm>
              <a:off x="4956047" y="3108959"/>
              <a:ext cx="124967" cy="121919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47"/>
            <p:cNvSpPr/>
            <p:nvPr/>
          </p:nvSpPr>
          <p:spPr>
            <a:xfrm>
              <a:off x="4645152" y="2676143"/>
              <a:ext cx="124968" cy="124967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48"/>
            <p:cNvSpPr/>
            <p:nvPr/>
          </p:nvSpPr>
          <p:spPr>
            <a:xfrm>
              <a:off x="5117591" y="3877055"/>
              <a:ext cx="124968" cy="12191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49"/>
            <p:cNvSpPr/>
            <p:nvPr/>
          </p:nvSpPr>
          <p:spPr>
            <a:xfrm>
              <a:off x="5303520" y="3759199"/>
              <a:ext cx="460375" cy="340360"/>
            </a:xfrm>
            <a:custGeom>
              <a:avLst/>
              <a:gdLst/>
              <a:ahLst/>
              <a:cxnLst/>
              <a:rect l="l" t="t" r="r" b="b"/>
              <a:pathLst>
                <a:path w="460375" h="340360">
                  <a:moveTo>
                    <a:pt x="250596" y="0"/>
                  </a:moveTo>
                  <a:lnTo>
                    <a:pt x="242950" y="0"/>
                  </a:lnTo>
                  <a:lnTo>
                    <a:pt x="229102" y="1270"/>
                  </a:lnTo>
                  <a:lnTo>
                    <a:pt x="216550" y="3810"/>
                  </a:lnTo>
                  <a:lnTo>
                    <a:pt x="206214" y="6350"/>
                  </a:lnTo>
                  <a:lnTo>
                    <a:pt x="199008" y="10160"/>
                  </a:lnTo>
                  <a:lnTo>
                    <a:pt x="184485" y="16510"/>
                  </a:lnTo>
                  <a:lnTo>
                    <a:pt x="171973" y="25400"/>
                  </a:lnTo>
                  <a:lnTo>
                    <a:pt x="160914" y="38100"/>
                  </a:lnTo>
                  <a:lnTo>
                    <a:pt x="150749" y="55880"/>
                  </a:lnTo>
                  <a:lnTo>
                    <a:pt x="146369" y="74930"/>
                  </a:lnTo>
                  <a:lnTo>
                    <a:pt x="148383" y="93980"/>
                  </a:lnTo>
                  <a:lnTo>
                    <a:pt x="153802" y="109220"/>
                  </a:lnTo>
                  <a:lnTo>
                    <a:pt x="159638" y="121920"/>
                  </a:lnTo>
                  <a:lnTo>
                    <a:pt x="156706" y="142240"/>
                  </a:lnTo>
                  <a:lnTo>
                    <a:pt x="158178" y="154940"/>
                  </a:lnTo>
                  <a:lnTo>
                    <a:pt x="161174" y="162560"/>
                  </a:lnTo>
                  <a:lnTo>
                    <a:pt x="162813" y="163830"/>
                  </a:lnTo>
                  <a:lnTo>
                    <a:pt x="168665" y="171450"/>
                  </a:lnTo>
                  <a:lnTo>
                    <a:pt x="175720" y="180340"/>
                  </a:lnTo>
                  <a:lnTo>
                    <a:pt x="181655" y="194310"/>
                  </a:lnTo>
                  <a:lnTo>
                    <a:pt x="184150" y="214630"/>
                  </a:lnTo>
                  <a:lnTo>
                    <a:pt x="178296" y="236220"/>
                  </a:lnTo>
                  <a:lnTo>
                    <a:pt x="165417" y="248920"/>
                  </a:lnTo>
                  <a:lnTo>
                    <a:pt x="152538" y="255270"/>
                  </a:lnTo>
                  <a:lnTo>
                    <a:pt x="146684" y="257810"/>
                  </a:lnTo>
                  <a:lnTo>
                    <a:pt x="125176" y="265430"/>
                  </a:lnTo>
                  <a:lnTo>
                    <a:pt x="101012" y="278130"/>
                  </a:lnTo>
                  <a:lnTo>
                    <a:pt x="81301" y="299720"/>
                  </a:lnTo>
                  <a:lnTo>
                    <a:pt x="73151" y="331470"/>
                  </a:lnTo>
                  <a:lnTo>
                    <a:pt x="73151" y="340360"/>
                  </a:lnTo>
                  <a:lnTo>
                    <a:pt x="387095" y="340360"/>
                  </a:lnTo>
                  <a:lnTo>
                    <a:pt x="387095" y="331470"/>
                  </a:lnTo>
                  <a:lnTo>
                    <a:pt x="384814" y="322580"/>
                  </a:lnTo>
                  <a:lnTo>
                    <a:pt x="94995" y="322580"/>
                  </a:lnTo>
                  <a:lnTo>
                    <a:pt x="102227" y="304800"/>
                  </a:lnTo>
                  <a:lnTo>
                    <a:pt x="115411" y="292100"/>
                  </a:lnTo>
                  <a:lnTo>
                    <a:pt x="132643" y="283210"/>
                  </a:lnTo>
                  <a:lnTo>
                    <a:pt x="152018" y="275590"/>
                  </a:lnTo>
                  <a:lnTo>
                    <a:pt x="152780" y="275590"/>
                  </a:lnTo>
                  <a:lnTo>
                    <a:pt x="168886" y="269240"/>
                  </a:lnTo>
                  <a:lnTo>
                    <a:pt x="185991" y="257810"/>
                  </a:lnTo>
                  <a:lnTo>
                    <a:pt x="199572" y="240030"/>
                  </a:lnTo>
                  <a:lnTo>
                    <a:pt x="205104" y="214630"/>
                  </a:lnTo>
                  <a:lnTo>
                    <a:pt x="202678" y="191770"/>
                  </a:lnTo>
                  <a:lnTo>
                    <a:pt x="196738" y="176530"/>
                  </a:lnTo>
                  <a:lnTo>
                    <a:pt x="189299" y="163830"/>
                  </a:lnTo>
                  <a:lnTo>
                    <a:pt x="182371" y="156210"/>
                  </a:lnTo>
                  <a:lnTo>
                    <a:pt x="180720" y="153670"/>
                  </a:lnTo>
                  <a:lnTo>
                    <a:pt x="178815" y="152400"/>
                  </a:lnTo>
                  <a:lnTo>
                    <a:pt x="179324" y="152400"/>
                  </a:lnTo>
                  <a:lnTo>
                    <a:pt x="178532" y="149860"/>
                  </a:lnTo>
                  <a:lnTo>
                    <a:pt x="177752" y="146050"/>
                  </a:lnTo>
                  <a:lnTo>
                    <a:pt x="177948" y="137160"/>
                  </a:lnTo>
                  <a:lnTo>
                    <a:pt x="180085" y="127000"/>
                  </a:lnTo>
                  <a:lnTo>
                    <a:pt x="182117" y="118110"/>
                  </a:lnTo>
                  <a:lnTo>
                    <a:pt x="178562" y="114300"/>
                  </a:lnTo>
                  <a:lnTo>
                    <a:pt x="173716" y="104140"/>
                  </a:lnTo>
                  <a:lnTo>
                    <a:pt x="169227" y="91440"/>
                  </a:lnTo>
                  <a:lnTo>
                    <a:pt x="167310" y="77470"/>
                  </a:lnTo>
                  <a:lnTo>
                    <a:pt x="170179" y="63500"/>
                  </a:lnTo>
                  <a:lnTo>
                    <a:pt x="178103" y="48260"/>
                  </a:lnTo>
                  <a:lnTo>
                    <a:pt x="186420" y="39370"/>
                  </a:lnTo>
                  <a:lnTo>
                    <a:pt x="195951" y="33020"/>
                  </a:lnTo>
                  <a:lnTo>
                    <a:pt x="207517" y="26670"/>
                  </a:lnTo>
                  <a:lnTo>
                    <a:pt x="209550" y="26670"/>
                  </a:lnTo>
                  <a:lnTo>
                    <a:pt x="210438" y="25400"/>
                  </a:lnTo>
                  <a:lnTo>
                    <a:pt x="214733" y="24130"/>
                  </a:lnTo>
                  <a:lnTo>
                    <a:pt x="222122" y="21590"/>
                  </a:lnTo>
                  <a:lnTo>
                    <a:pt x="231798" y="19050"/>
                  </a:lnTo>
                  <a:lnTo>
                    <a:pt x="287894" y="19050"/>
                  </a:lnTo>
                  <a:lnTo>
                    <a:pt x="281426" y="11430"/>
                  </a:lnTo>
                  <a:lnTo>
                    <a:pt x="272795" y="6350"/>
                  </a:lnTo>
                  <a:lnTo>
                    <a:pt x="265650" y="2540"/>
                  </a:lnTo>
                  <a:lnTo>
                    <a:pt x="250596" y="0"/>
                  </a:lnTo>
                  <a:close/>
                </a:path>
                <a:path w="460375" h="340360">
                  <a:moveTo>
                    <a:pt x="287894" y="19050"/>
                  </a:moveTo>
                  <a:lnTo>
                    <a:pt x="250697" y="19050"/>
                  </a:lnTo>
                  <a:lnTo>
                    <a:pt x="257301" y="20320"/>
                  </a:lnTo>
                  <a:lnTo>
                    <a:pt x="262508" y="22860"/>
                  </a:lnTo>
                  <a:lnTo>
                    <a:pt x="291659" y="74930"/>
                  </a:lnTo>
                  <a:lnTo>
                    <a:pt x="292385" y="92710"/>
                  </a:lnTo>
                  <a:lnTo>
                    <a:pt x="288968" y="105410"/>
                  </a:lnTo>
                  <a:lnTo>
                    <a:pt x="284479" y="111760"/>
                  </a:lnTo>
                  <a:lnTo>
                    <a:pt x="280924" y="116840"/>
                  </a:lnTo>
                  <a:lnTo>
                    <a:pt x="279653" y="121920"/>
                  </a:lnTo>
                  <a:lnTo>
                    <a:pt x="285241" y="143510"/>
                  </a:lnTo>
                  <a:lnTo>
                    <a:pt x="282575" y="149860"/>
                  </a:lnTo>
                  <a:lnTo>
                    <a:pt x="281685" y="152400"/>
                  </a:lnTo>
                  <a:lnTo>
                    <a:pt x="277875" y="156210"/>
                  </a:lnTo>
                  <a:lnTo>
                    <a:pt x="270948" y="163830"/>
                  </a:lnTo>
                  <a:lnTo>
                    <a:pt x="263509" y="176530"/>
                  </a:lnTo>
                  <a:lnTo>
                    <a:pt x="257569" y="191770"/>
                  </a:lnTo>
                  <a:lnTo>
                    <a:pt x="255142" y="214630"/>
                  </a:lnTo>
                  <a:lnTo>
                    <a:pt x="260675" y="240030"/>
                  </a:lnTo>
                  <a:lnTo>
                    <a:pt x="274256" y="257810"/>
                  </a:lnTo>
                  <a:lnTo>
                    <a:pt x="291361" y="269240"/>
                  </a:lnTo>
                  <a:lnTo>
                    <a:pt x="307466" y="275590"/>
                  </a:lnTo>
                  <a:lnTo>
                    <a:pt x="308228" y="275590"/>
                  </a:lnTo>
                  <a:lnTo>
                    <a:pt x="327604" y="283210"/>
                  </a:lnTo>
                  <a:lnTo>
                    <a:pt x="344836" y="292100"/>
                  </a:lnTo>
                  <a:lnTo>
                    <a:pt x="358020" y="304800"/>
                  </a:lnTo>
                  <a:lnTo>
                    <a:pt x="365251" y="322580"/>
                  </a:lnTo>
                  <a:lnTo>
                    <a:pt x="384814" y="322580"/>
                  </a:lnTo>
                  <a:lnTo>
                    <a:pt x="359235" y="278130"/>
                  </a:lnTo>
                  <a:lnTo>
                    <a:pt x="313563" y="257810"/>
                  </a:lnTo>
                  <a:lnTo>
                    <a:pt x="291903" y="252730"/>
                  </a:lnTo>
                  <a:lnTo>
                    <a:pt x="280781" y="246380"/>
                  </a:lnTo>
                  <a:lnTo>
                    <a:pt x="276683" y="234950"/>
                  </a:lnTo>
                  <a:lnTo>
                    <a:pt x="276097" y="214630"/>
                  </a:lnTo>
                  <a:lnTo>
                    <a:pt x="278592" y="194310"/>
                  </a:lnTo>
                  <a:lnTo>
                    <a:pt x="284527" y="180340"/>
                  </a:lnTo>
                  <a:lnTo>
                    <a:pt x="291582" y="171450"/>
                  </a:lnTo>
                  <a:lnTo>
                    <a:pt x="297433" y="163830"/>
                  </a:lnTo>
                  <a:lnTo>
                    <a:pt x="304353" y="158750"/>
                  </a:lnTo>
                  <a:lnTo>
                    <a:pt x="307070" y="152400"/>
                  </a:lnTo>
                  <a:lnTo>
                    <a:pt x="305952" y="140970"/>
                  </a:lnTo>
                  <a:lnTo>
                    <a:pt x="301370" y="123190"/>
                  </a:lnTo>
                  <a:lnTo>
                    <a:pt x="309733" y="107950"/>
                  </a:lnTo>
                  <a:lnTo>
                    <a:pt x="313499" y="90170"/>
                  </a:lnTo>
                  <a:lnTo>
                    <a:pt x="311550" y="68580"/>
                  </a:lnTo>
                  <a:lnTo>
                    <a:pt x="302767" y="43180"/>
                  </a:lnTo>
                  <a:lnTo>
                    <a:pt x="295923" y="30480"/>
                  </a:lnTo>
                  <a:lnTo>
                    <a:pt x="288972" y="20320"/>
                  </a:lnTo>
                  <a:lnTo>
                    <a:pt x="287894" y="19050"/>
                  </a:lnTo>
                  <a:close/>
                </a:path>
                <a:path w="460375" h="340360">
                  <a:moveTo>
                    <a:pt x="128777" y="38100"/>
                  </a:moveTo>
                  <a:lnTo>
                    <a:pt x="103864" y="38100"/>
                  </a:lnTo>
                  <a:lnTo>
                    <a:pt x="93805" y="40640"/>
                  </a:lnTo>
                  <a:lnTo>
                    <a:pt x="52804" y="67310"/>
                  </a:lnTo>
                  <a:lnTo>
                    <a:pt x="41842" y="96520"/>
                  </a:lnTo>
                  <a:lnTo>
                    <a:pt x="43465" y="110490"/>
                  </a:lnTo>
                  <a:lnTo>
                    <a:pt x="47803" y="123190"/>
                  </a:lnTo>
                  <a:lnTo>
                    <a:pt x="52450" y="133350"/>
                  </a:lnTo>
                  <a:lnTo>
                    <a:pt x="50115" y="148590"/>
                  </a:lnTo>
                  <a:lnTo>
                    <a:pt x="51292" y="158750"/>
                  </a:lnTo>
                  <a:lnTo>
                    <a:pt x="53683" y="163830"/>
                  </a:lnTo>
                  <a:lnTo>
                    <a:pt x="59031" y="170180"/>
                  </a:lnTo>
                  <a:lnTo>
                    <a:pt x="63214" y="177800"/>
                  </a:lnTo>
                  <a:lnTo>
                    <a:pt x="66492" y="189230"/>
                  </a:lnTo>
                  <a:lnTo>
                    <a:pt x="67817" y="204470"/>
                  </a:lnTo>
                  <a:lnTo>
                    <a:pt x="64166" y="220980"/>
                  </a:lnTo>
                  <a:lnTo>
                    <a:pt x="56133" y="231140"/>
                  </a:lnTo>
                  <a:lnTo>
                    <a:pt x="48101" y="234950"/>
                  </a:lnTo>
                  <a:lnTo>
                    <a:pt x="44450" y="236220"/>
                  </a:lnTo>
                  <a:lnTo>
                    <a:pt x="29467" y="242570"/>
                  </a:lnTo>
                  <a:lnTo>
                    <a:pt x="15081" y="252730"/>
                  </a:lnTo>
                  <a:lnTo>
                    <a:pt x="4266" y="269240"/>
                  </a:lnTo>
                  <a:lnTo>
                    <a:pt x="0" y="293370"/>
                  </a:lnTo>
                  <a:lnTo>
                    <a:pt x="0" y="303530"/>
                  </a:lnTo>
                  <a:lnTo>
                    <a:pt x="57150" y="303530"/>
                  </a:lnTo>
                  <a:lnTo>
                    <a:pt x="59562" y="295910"/>
                  </a:lnTo>
                  <a:lnTo>
                    <a:pt x="62864" y="289560"/>
                  </a:lnTo>
                  <a:lnTo>
                    <a:pt x="66928" y="284480"/>
                  </a:lnTo>
                  <a:lnTo>
                    <a:pt x="21716" y="284480"/>
                  </a:lnTo>
                  <a:lnTo>
                    <a:pt x="25632" y="273050"/>
                  </a:lnTo>
                  <a:lnTo>
                    <a:pt x="32273" y="264160"/>
                  </a:lnTo>
                  <a:lnTo>
                    <a:pt x="40844" y="259080"/>
                  </a:lnTo>
                  <a:lnTo>
                    <a:pt x="50545" y="255270"/>
                  </a:lnTo>
                  <a:lnTo>
                    <a:pt x="62412" y="250190"/>
                  </a:lnTo>
                  <a:lnTo>
                    <a:pt x="74898" y="240030"/>
                  </a:lnTo>
                  <a:lnTo>
                    <a:pt x="84764" y="226060"/>
                  </a:lnTo>
                  <a:lnTo>
                    <a:pt x="88772" y="204470"/>
                  </a:lnTo>
                  <a:lnTo>
                    <a:pt x="87038" y="185420"/>
                  </a:lnTo>
                  <a:lnTo>
                    <a:pt x="82803" y="171450"/>
                  </a:lnTo>
                  <a:lnTo>
                    <a:pt x="77521" y="161290"/>
                  </a:lnTo>
                  <a:lnTo>
                    <a:pt x="72643" y="154940"/>
                  </a:lnTo>
                  <a:lnTo>
                    <a:pt x="71754" y="153670"/>
                  </a:lnTo>
                  <a:lnTo>
                    <a:pt x="71246" y="152400"/>
                  </a:lnTo>
                  <a:lnTo>
                    <a:pt x="69976" y="148590"/>
                  </a:lnTo>
                  <a:lnTo>
                    <a:pt x="72770" y="137160"/>
                  </a:lnTo>
                  <a:lnTo>
                    <a:pt x="73913" y="133350"/>
                  </a:lnTo>
                  <a:lnTo>
                    <a:pt x="73278" y="128270"/>
                  </a:lnTo>
                  <a:lnTo>
                    <a:pt x="67734" y="116840"/>
                  </a:lnTo>
                  <a:lnTo>
                    <a:pt x="64357" y="107950"/>
                  </a:lnTo>
                  <a:lnTo>
                    <a:pt x="62837" y="97790"/>
                  </a:lnTo>
                  <a:lnTo>
                    <a:pt x="64769" y="88900"/>
                  </a:lnTo>
                  <a:lnTo>
                    <a:pt x="70812" y="76200"/>
                  </a:lnTo>
                  <a:lnTo>
                    <a:pt x="75961" y="69850"/>
                  </a:lnTo>
                  <a:lnTo>
                    <a:pt x="81325" y="66040"/>
                  </a:lnTo>
                  <a:lnTo>
                    <a:pt x="88010" y="63500"/>
                  </a:lnTo>
                  <a:lnTo>
                    <a:pt x="89026" y="62230"/>
                  </a:lnTo>
                  <a:lnTo>
                    <a:pt x="90042" y="62230"/>
                  </a:lnTo>
                  <a:lnTo>
                    <a:pt x="90931" y="60960"/>
                  </a:lnTo>
                  <a:lnTo>
                    <a:pt x="93471" y="59690"/>
                  </a:lnTo>
                  <a:lnTo>
                    <a:pt x="104012" y="55880"/>
                  </a:lnTo>
                  <a:lnTo>
                    <a:pt x="128777" y="55880"/>
                  </a:lnTo>
                  <a:lnTo>
                    <a:pt x="129920" y="52070"/>
                  </a:lnTo>
                  <a:lnTo>
                    <a:pt x="131317" y="49530"/>
                  </a:lnTo>
                  <a:lnTo>
                    <a:pt x="132587" y="45720"/>
                  </a:lnTo>
                  <a:lnTo>
                    <a:pt x="135381" y="40640"/>
                  </a:lnTo>
                  <a:lnTo>
                    <a:pt x="128777" y="38100"/>
                  </a:lnTo>
                  <a:close/>
                </a:path>
                <a:path w="460375" h="340360">
                  <a:moveTo>
                    <a:pt x="398300" y="55880"/>
                  </a:moveTo>
                  <a:lnTo>
                    <a:pt x="356234" y="55880"/>
                  </a:lnTo>
                  <a:lnTo>
                    <a:pt x="366775" y="59690"/>
                  </a:lnTo>
                  <a:lnTo>
                    <a:pt x="369315" y="60960"/>
                  </a:lnTo>
                  <a:lnTo>
                    <a:pt x="370204" y="62230"/>
                  </a:lnTo>
                  <a:lnTo>
                    <a:pt x="371220" y="62230"/>
                  </a:lnTo>
                  <a:lnTo>
                    <a:pt x="372237" y="63500"/>
                  </a:lnTo>
                  <a:lnTo>
                    <a:pt x="397410" y="97790"/>
                  </a:lnTo>
                  <a:lnTo>
                    <a:pt x="395890" y="107950"/>
                  </a:lnTo>
                  <a:lnTo>
                    <a:pt x="392513" y="116840"/>
                  </a:lnTo>
                  <a:lnTo>
                    <a:pt x="386968" y="128270"/>
                  </a:lnTo>
                  <a:lnTo>
                    <a:pt x="386333" y="133350"/>
                  </a:lnTo>
                  <a:lnTo>
                    <a:pt x="387476" y="137160"/>
                  </a:lnTo>
                  <a:lnTo>
                    <a:pt x="390270" y="148590"/>
                  </a:lnTo>
                  <a:lnTo>
                    <a:pt x="389000" y="152400"/>
                  </a:lnTo>
                  <a:lnTo>
                    <a:pt x="388492" y="153670"/>
                  </a:lnTo>
                  <a:lnTo>
                    <a:pt x="387603" y="154940"/>
                  </a:lnTo>
                  <a:lnTo>
                    <a:pt x="382726" y="161290"/>
                  </a:lnTo>
                  <a:lnTo>
                    <a:pt x="377444" y="171450"/>
                  </a:lnTo>
                  <a:lnTo>
                    <a:pt x="373209" y="185420"/>
                  </a:lnTo>
                  <a:lnTo>
                    <a:pt x="371475" y="204470"/>
                  </a:lnTo>
                  <a:lnTo>
                    <a:pt x="375483" y="226060"/>
                  </a:lnTo>
                  <a:lnTo>
                    <a:pt x="385349" y="240030"/>
                  </a:lnTo>
                  <a:lnTo>
                    <a:pt x="397835" y="250190"/>
                  </a:lnTo>
                  <a:lnTo>
                    <a:pt x="409701" y="255270"/>
                  </a:lnTo>
                  <a:lnTo>
                    <a:pt x="419403" y="259080"/>
                  </a:lnTo>
                  <a:lnTo>
                    <a:pt x="427974" y="264160"/>
                  </a:lnTo>
                  <a:lnTo>
                    <a:pt x="434615" y="273050"/>
                  </a:lnTo>
                  <a:lnTo>
                    <a:pt x="438530" y="284480"/>
                  </a:lnTo>
                  <a:lnTo>
                    <a:pt x="393318" y="284480"/>
                  </a:lnTo>
                  <a:lnTo>
                    <a:pt x="397382" y="289560"/>
                  </a:lnTo>
                  <a:lnTo>
                    <a:pt x="400684" y="295910"/>
                  </a:lnTo>
                  <a:lnTo>
                    <a:pt x="403097" y="303530"/>
                  </a:lnTo>
                  <a:lnTo>
                    <a:pt x="460247" y="303530"/>
                  </a:lnTo>
                  <a:lnTo>
                    <a:pt x="460247" y="293370"/>
                  </a:lnTo>
                  <a:lnTo>
                    <a:pt x="455981" y="269240"/>
                  </a:lnTo>
                  <a:lnTo>
                    <a:pt x="445166" y="252730"/>
                  </a:lnTo>
                  <a:lnTo>
                    <a:pt x="430780" y="242570"/>
                  </a:lnTo>
                  <a:lnTo>
                    <a:pt x="415797" y="236220"/>
                  </a:lnTo>
                  <a:lnTo>
                    <a:pt x="402288" y="233680"/>
                  </a:lnTo>
                  <a:lnTo>
                    <a:pt x="395350" y="228600"/>
                  </a:lnTo>
                  <a:lnTo>
                    <a:pt x="392795" y="220980"/>
                  </a:lnTo>
                  <a:lnTo>
                    <a:pt x="392429" y="204470"/>
                  </a:lnTo>
                  <a:lnTo>
                    <a:pt x="393755" y="189230"/>
                  </a:lnTo>
                  <a:lnTo>
                    <a:pt x="397033" y="177800"/>
                  </a:lnTo>
                  <a:lnTo>
                    <a:pt x="401216" y="170180"/>
                  </a:lnTo>
                  <a:lnTo>
                    <a:pt x="405256" y="165100"/>
                  </a:lnTo>
                  <a:lnTo>
                    <a:pt x="410368" y="160020"/>
                  </a:lnTo>
                  <a:lnTo>
                    <a:pt x="412337" y="154940"/>
                  </a:lnTo>
                  <a:lnTo>
                    <a:pt x="411400" y="147320"/>
                  </a:lnTo>
                  <a:lnTo>
                    <a:pt x="407796" y="133350"/>
                  </a:lnTo>
                  <a:lnTo>
                    <a:pt x="412444" y="123190"/>
                  </a:lnTo>
                  <a:lnTo>
                    <a:pt x="416782" y="110490"/>
                  </a:lnTo>
                  <a:lnTo>
                    <a:pt x="418405" y="96520"/>
                  </a:lnTo>
                  <a:lnTo>
                    <a:pt x="414908" y="81280"/>
                  </a:lnTo>
                  <a:lnTo>
                    <a:pt x="407390" y="67310"/>
                  </a:lnTo>
                  <a:lnTo>
                    <a:pt x="400002" y="57150"/>
                  </a:lnTo>
                  <a:lnTo>
                    <a:pt x="398300" y="55880"/>
                  </a:lnTo>
                  <a:close/>
                </a:path>
                <a:path w="460375" h="340360">
                  <a:moveTo>
                    <a:pt x="356383" y="38100"/>
                  </a:moveTo>
                  <a:lnTo>
                    <a:pt x="330962" y="38100"/>
                  </a:lnTo>
                  <a:lnTo>
                    <a:pt x="324230" y="41910"/>
                  </a:lnTo>
                  <a:lnTo>
                    <a:pt x="326897" y="46990"/>
                  </a:lnTo>
                  <a:lnTo>
                    <a:pt x="329183" y="53340"/>
                  </a:lnTo>
                  <a:lnTo>
                    <a:pt x="330834" y="59690"/>
                  </a:lnTo>
                  <a:lnTo>
                    <a:pt x="331342" y="59690"/>
                  </a:lnTo>
                  <a:lnTo>
                    <a:pt x="335152" y="57150"/>
                  </a:lnTo>
                  <a:lnTo>
                    <a:pt x="339851" y="55880"/>
                  </a:lnTo>
                  <a:lnTo>
                    <a:pt x="398300" y="55880"/>
                  </a:lnTo>
                  <a:lnTo>
                    <a:pt x="391495" y="50800"/>
                  </a:lnTo>
                  <a:lnTo>
                    <a:pt x="380618" y="45720"/>
                  </a:lnTo>
                  <a:lnTo>
                    <a:pt x="374763" y="43180"/>
                  </a:lnTo>
                  <a:lnTo>
                    <a:pt x="366442" y="40640"/>
                  </a:lnTo>
                  <a:lnTo>
                    <a:pt x="356383" y="38100"/>
                  </a:lnTo>
                  <a:close/>
                </a:path>
                <a:path w="460375" h="340360">
                  <a:moveTo>
                    <a:pt x="128777" y="55880"/>
                  </a:moveTo>
                  <a:lnTo>
                    <a:pt x="120141" y="55880"/>
                  </a:lnTo>
                  <a:lnTo>
                    <a:pt x="124459" y="57150"/>
                  </a:lnTo>
                  <a:lnTo>
                    <a:pt x="127888" y="58420"/>
                  </a:lnTo>
                  <a:lnTo>
                    <a:pt x="128777" y="558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0"/>
            <p:cNvSpPr/>
            <p:nvPr/>
          </p:nvSpPr>
          <p:spPr>
            <a:xfrm>
              <a:off x="0" y="6068567"/>
              <a:ext cx="12192000" cy="789940"/>
            </a:xfrm>
            <a:custGeom>
              <a:avLst/>
              <a:gdLst/>
              <a:ahLst/>
              <a:cxnLst/>
              <a:rect l="l" t="t" r="r" b="b"/>
              <a:pathLst>
                <a:path w="12192000" h="789940">
                  <a:moveTo>
                    <a:pt x="12192000" y="0"/>
                  </a:moveTo>
                  <a:lnTo>
                    <a:pt x="0" y="0"/>
                  </a:lnTo>
                  <a:lnTo>
                    <a:pt x="0" y="789430"/>
                  </a:lnTo>
                  <a:lnTo>
                    <a:pt x="12192000" y="78943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82B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1"/>
          <p:cNvSpPr txBox="1"/>
          <p:nvPr/>
        </p:nvSpPr>
        <p:spPr>
          <a:xfrm>
            <a:off x="5816600" y="3824096"/>
            <a:ext cx="111061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самозанятые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59" name="object 53"/>
          <p:cNvGrpSpPr/>
          <p:nvPr/>
        </p:nvGrpSpPr>
        <p:grpSpPr>
          <a:xfrm>
            <a:off x="0" y="1118616"/>
            <a:ext cx="12192000" cy="719582"/>
            <a:chOff x="0" y="1118616"/>
            <a:chExt cx="12192000" cy="719582"/>
          </a:xfrm>
        </p:grpSpPr>
        <p:sp>
          <p:nvSpPr>
            <p:cNvPr id="64" name="object 58"/>
            <p:cNvSpPr/>
            <p:nvPr/>
          </p:nvSpPr>
          <p:spPr>
            <a:xfrm>
              <a:off x="0" y="1118616"/>
              <a:ext cx="12192000" cy="12700"/>
            </a:xfrm>
            <a:custGeom>
              <a:avLst/>
              <a:gdLst/>
              <a:ahLst/>
              <a:cxnLst/>
              <a:rect l="l" t="t" r="r" b="b"/>
              <a:pathLst>
                <a:path w="12192000" h="12700">
                  <a:moveTo>
                    <a:pt x="0" y="12192"/>
                  </a:moveTo>
                  <a:lnTo>
                    <a:pt x="12192000" y="12192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12192"/>
                  </a:lnTo>
                  <a:close/>
                </a:path>
              </a:pathLst>
            </a:custGeom>
            <a:solidFill>
              <a:srgbClr val="1D12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59"/>
            <p:cNvSpPr/>
            <p:nvPr/>
          </p:nvSpPr>
          <p:spPr>
            <a:xfrm>
              <a:off x="0" y="1130808"/>
              <a:ext cx="12192000" cy="707390"/>
            </a:xfrm>
            <a:custGeom>
              <a:avLst/>
              <a:gdLst/>
              <a:ahLst/>
              <a:cxnLst/>
              <a:rect l="l" t="t" r="r" b="b"/>
              <a:pathLst>
                <a:path w="12192000" h="707389">
                  <a:moveTo>
                    <a:pt x="12192000" y="0"/>
                  </a:moveTo>
                  <a:lnTo>
                    <a:pt x="0" y="0"/>
                  </a:lnTo>
                  <a:lnTo>
                    <a:pt x="0" y="707136"/>
                  </a:lnTo>
                  <a:lnTo>
                    <a:pt x="12192000" y="70713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82BA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0"/>
          <p:cNvSpPr txBox="1"/>
          <p:nvPr/>
        </p:nvSpPr>
        <p:spPr>
          <a:xfrm>
            <a:off x="8293989" y="1352549"/>
            <a:ext cx="317754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rgbClr val="1D1246"/>
                </a:solidFill>
                <a:latin typeface="Arial"/>
                <a:cs typeface="Arial"/>
              </a:rPr>
              <a:t>ДЛЯ </a:t>
            </a:r>
            <a:r>
              <a:rPr sz="1600" b="1" spc="-25" dirty="0">
                <a:solidFill>
                  <a:srgbClr val="1D1246"/>
                </a:solidFill>
                <a:latin typeface="Arial"/>
                <a:cs typeface="Arial"/>
              </a:rPr>
              <a:t>ОСТАЛЬНЫХ</a:t>
            </a:r>
            <a:r>
              <a:rPr sz="1600" b="1" spc="-20" dirty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1D1246"/>
                </a:solidFill>
                <a:latin typeface="Arial"/>
                <a:cs typeface="Arial"/>
              </a:rPr>
              <a:t>СЕГМЕНТОВ</a:t>
            </a:r>
            <a:endParaRPr sz="1600">
              <a:latin typeface="Arial"/>
              <a:cs typeface="Arial"/>
            </a:endParaRPr>
          </a:p>
        </p:txBody>
      </p:sp>
      <p:sp>
        <p:nvSpPr>
          <p:cNvPr id="67" name="object 61"/>
          <p:cNvSpPr txBox="1"/>
          <p:nvPr/>
        </p:nvSpPr>
        <p:spPr>
          <a:xfrm>
            <a:off x="1557019" y="1340357"/>
            <a:ext cx="443992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rgbClr val="1D1246"/>
                </a:solidFill>
                <a:latin typeface="Arial"/>
                <a:cs typeface="Arial"/>
              </a:rPr>
              <a:t>ДЛЯ </a:t>
            </a:r>
            <a:r>
              <a:rPr sz="1600" b="1" spc="-10" dirty="0">
                <a:solidFill>
                  <a:srgbClr val="1D1246"/>
                </a:solidFill>
                <a:latin typeface="Arial"/>
                <a:cs typeface="Arial"/>
              </a:rPr>
              <a:t>СОЦИАЛЬНО </a:t>
            </a:r>
            <a:r>
              <a:rPr sz="1600" b="1" spc="-20" dirty="0">
                <a:solidFill>
                  <a:srgbClr val="1D1246"/>
                </a:solidFill>
                <a:latin typeface="Arial"/>
                <a:cs typeface="Arial"/>
              </a:rPr>
              <a:t>ЗНАЧИМЫХ </a:t>
            </a:r>
            <a:r>
              <a:rPr sz="1600" b="1" spc="-5" dirty="0">
                <a:solidFill>
                  <a:srgbClr val="1D1246"/>
                </a:solidFill>
                <a:latin typeface="Arial"/>
                <a:cs typeface="Arial"/>
              </a:rPr>
              <a:t>СЕГМЕНТОВ</a:t>
            </a:r>
            <a:endParaRPr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206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143000"/>
            <a:ext cx="11049000" cy="5257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92968" y="152400"/>
            <a:ext cx="7515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СБП в сравнении с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эквайрингом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15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/>
          <p:cNvSpPr txBox="1">
            <a:spLocks noGrp="1"/>
          </p:cNvSpPr>
          <p:nvPr>
            <p:ph type="title"/>
          </p:nvPr>
        </p:nvSpPr>
        <p:spPr>
          <a:xfrm>
            <a:off x="4025899" y="228600"/>
            <a:ext cx="501726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02060"/>
                </a:solidFill>
              </a:rPr>
              <a:t>СБП набирает</a:t>
            </a:r>
            <a:r>
              <a:rPr sz="2400" b="1" spc="-90" dirty="0">
                <a:solidFill>
                  <a:srgbClr val="002060"/>
                </a:solidFill>
              </a:rPr>
              <a:t> </a:t>
            </a:r>
            <a:r>
              <a:rPr sz="2400" b="1" spc="-15" dirty="0">
                <a:solidFill>
                  <a:srgbClr val="002060"/>
                </a:solidFill>
              </a:rPr>
              <a:t>популярность</a:t>
            </a:r>
          </a:p>
        </p:txBody>
      </p:sp>
      <p:grpSp>
        <p:nvGrpSpPr>
          <p:cNvPr id="16" name="object 10"/>
          <p:cNvGrpSpPr/>
          <p:nvPr/>
        </p:nvGrpSpPr>
        <p:grpSpPr>
          <a:xfrm>
            <a:off x="374713" y="2907792"/>
            <a:ext cx="3414395" cy="3213100"/>
            <a:chOff x="374713" y="2907792"/>
            <a:chExt cx="3414395" cy="3213100"/>
          </a:xfrm>
        </p:grpSpPr>
        <p:sp>
          <p:nvSpPr>
            <p:cNvPr id="17" name="object 11"/>
            <p:cNvSpPr/>
            <p:nvPr/>
          </p:nvSpPr>
          <p:spPr>
            <a:xfrm>
              <a:off x="1042416" y="2907791"/>
              <a:ext cx="2649220" cy="2743200"/>
            </a:xfrm>
            <a:custGeom>
              <a:avLst/>
              <a:gdLst/>
              <a:ahLst/>
              <a:cxnLst/>
              <a:rect l="l" t="t" r="r" b="b"/>
              <a:pathLst>
                <a:path w="2649220" h="2743200">
                  <a:moveTo>
                    <a:pt x="377952" y="2630424"/>
                  </a:moveTo>
                  <a:lnTo>
                    <a:pt x="0" y="2630424"/>
                  </a:lnTo>
                  <a:lnTo>
                    <a:pt x="0" y="2743200"/>
                  </a:lnTo>
                  <a:lnTo>
                    <a:pt x="377952" y="2743200"/>
                  </a:lnTo>
                  <a:lnTo>
                    <a:pt x="377952" y="2630424"/>
                  </a:lnTo>
                  <a:close/>
                </a:path>
                <a:path w="2649220" h="2743200">
                  <a:moveTo>
                    <a:pt x="2648712" y="0"/>
                  </a:moveTo>
                  <a:lnTo>
                    <a:pt x="2270760" y="0"/>
                  </a:lnTo>
                  <a:lnTo>
                    <a:pt x="2270760" y="2743200"/>
                  </a:lnTo>
                  <a:lnTo>
                    <a:pt x="2648712" y="2743200"/>
                  </a:lnTo>
                  <a:lnTo>
                    <a:pt x="2648712" y="0"/>
                  </a:lnTo>
                  <a:close/>
                </a:path>
              </a:pathLst>
            </a:custGeom>
            <a:solidFill>
              <a:srgbClr val="0094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2"/>
            <p:cNvSpPr/>
            <p:nvPr/>
          </p:nvSpPr>
          <p:spPr>
            <a:xfrm>
              <a:off x="475488" y="4315967"/>
              <a:ext cx="2649220" cy="1335405"/>
            </a:xfrm>
            <a:custGeom>
              <a:avLst/>
              <a:gdLst/>
              <a:ahLst/>
              <a:cxnLst/>
              <a:rect l="l" t="t" r="r" b="b"/>
              <a:pathLst>
                <a:path w="2649220" h="1335404">
                  <a:moveTo>
                    <a:pt x="377952" y="1264920"/>
                  </a:moveTo>
                  <a:lnTo>
                    <a:pt x="0" y="1264920"/>
                  </a:lnTo>
                  <a:lnTo>
                    <a:pt x="0" y="1335024"/>
                  </a:lnTo>
                  <a:lnTo>
                    <a:pt x="377952" y="1335024"/>
                  </a:lnTo>
                  <a:lnTo>
                    <a:pt x="377952" y="1264920"/>
                  </a:lnTo>
                  <a:close/>
                </a:path>
                <a:path w="2649220" h="1335404">
                  <a:moveTo>
                    <a:pt x="1511808" y="1063752"/>
                  </a:moveTo>
                  <a:lnTo>
                    <a:pt x="1133856" y="1063752"/>
                  </a:lnTo>
                  <a:lnTo>
                    <a:pt x="1133856" y="1335024"/>
                  </a:lnTo>
                  <a:lnTo>
                    <a:pt x="1511808" y="1335024"/>
                  </a:lnTo>
                  <a:lnTo>
                    <a:pt x="1511808" y="1063752"/>
                  </a:lnTo>
                  <a:close/>
                </a:path>
                <a:path w="2649220" h="1335404">
                  <a:moveTo>
                    <a:pt x="2081784" y="481584"/>
                  </a:moveTo>
                  <a:lnTo>
                    <a:pt x="1700784" y="481584"/>
                  </a:lnTo>
                  <a:lnTo>
                    <a:pt x="1700784" y="1335024"/>
                  </a:lnTo>
                  <a:lnTo>
                    <a:pt x="2081784" y="1335024"/>
                  </a:lnTo>
                  <a:lnTo>
                    <a:pt x="2081784" y="481584"/>
                  </a:lnTo>
                  <a:close/>
                </a:path>
                <a:path w="2649220" h="1335404">
                  <a:moveTo>
                    <a:pt x="2648712" y="0"/>
                  </a:moveTo>
                  <a:lnTo>
                    <a:pt x="2270760" y="0"/>
                  </a:lnTo>
                  <a:lnTo>
                    <a:pt x="2270760" y="1335024"/>
                  </a:lnTo>
                  <a:lnTo>
                    <a:pt x="2648712" y="1335024"/>
                  </a:lnTo>
                  <a:lnTo>
                    <a:pt x="2648712" y="0"/>
                  </a:lnTo>
                  <a:close/>
                </a:path>
              </a:pathLst>
            </a:custGeom>
            <a:solidFill>
              <a:srgbClr val="0094D3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3"/>
            <p:cNvSpPr/>
            <p:nvPr/>
          </p:nvSpPr>
          <p:spPr>
            <a:xfrm>
              <a:off x="379475" y="5652516"/>
              <a:ext cx="3404870" cy="463550"/>
            </a:xfrm>
            <a:custGeom>
              <a:avLst/>
              <a:gdLst/>
              <a:ahLst/>
              <a:cxnLst/>
              <a:rect l="l" t="t" r="r" b="b"/>
              <a:pathLst>
                <a:path w="3404870" h="463550">
                  <a:moveTo>
                    <a:pt x="0" y="0"/>
                  </a:moveTo>
                  <a:lnTo>
                    <a:pt x="3404616" y="0"/>
                  </a:lnTo>
                </a:path>
                <a:path w="3404870" h="463550">
                  <a:moveTo>
                    <a:pt x="0" y="0"/>
                  </a:moveTo>
                  <a:lnTo>
                    <a:pt x="0" y="234696"/>
                  </a:lnTo>
                </a:path>
                <a:path w="3404870" h="463550">
                  <a:moveTo>
                    <a:pt x="2270760" y="0"/>
                  </a:moveTo>
                  <a:lnTo>
                    <a:pt x="2270760" y="234696"/>
                  </a:lnTo>
                </a:path>
                <a:path w="3404870" h="463550">
                  <a:moveTo>
                    <a:pt x="3404616" y="0"/>
                  </a:moveTo>
                  <a:lnTo>
                    <a:pt x="3404616" y="234696"/>
                  </a:lnTo>
                </a:path>
                <a:path w="3404870" h="463550">
                  <a:moveTo>
                    <a:pt x="0" y="234696"/>
                  </a:moveTo>
                  <a:lnTo>
                    <a:pt x="0" y="463296"/>
                  </a:lnTo>
                </a:path>
                <a:path w="3404870" h="463550">
                  <a:moveTo>
                    <a:pt x="2270760" y="234696"/>
                  </a:moveTo>
                  <a:lnTo>
                    <a:pt x="2270760" y="463296"/>
                  </a:lnTo>
                </a:path>
                <a:path w="3404870" h="463550">
                  <a:moveTo>
                    <a:pt x="3404616" y="234696"/>
                  </a:moveTo>
                  <a:lnTo>
                    <a:pt x="3404616" y="46329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14"/>
          <p:cNvSpPr txBox="1"/>
          <p:nvPr/>
        </p:nvSpPr>
        <p:spPr>
          <a:xfrm>
            <a:off x="511175" y="5253050"/>
            <a:ext cx="437742" cy="2603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1600" spc="5" dirty="0" smtClean="0">
                <a:solidFill>
                  <a:srgbClr val="0094D3"/>
                </a:solidFill>
                <a:latin typeface="Arial"/>
                <a:cs typeface="Arial"/>
              </a:rPr>
              <a:t>1,4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1" name="object 15"/>
          <p:cNvSpPr txBox="1"/>
          <p:nvPr/>
        </p:nvSpPr>
        <p:spPr>
          <a:xfrm>
            <a:off x="1162913" y="5224398"/>
            <a:ext cx="28806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b="1" dirty="0" smtClean="0">
                <a:solidFill>
                  <a:srgbClr val="0094D3"/>
                </a:solidFill>
                <a:latin typeface="Arial"/>
                <a:cs typeface="Arial"/>
              </a:rPr>
              <a:t>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" name="object 16"/>
          <p:cNvSpPr txBox="1"/>
          <p:nvPr/>
        </p:nvSpPr>
        <p:spPr>
          <a:xfrm>
            <a:off x="1672589" y="5052517"/>
            <a:ext cx="362076" cy="2603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1600" spc="-5" dirty="0" smtClean="0">
                <a:solidFill>
                  <a:srgbClr val="0094D3"/>
                </a:solidFill>
                <a:latin typeface="Arial"/>
                <a:cs typeface="Arial"/>
              </a:rPr>
              <a:t>2,4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3" name="object 17"/>
          <p:cNvSpPr txBox="1"/>
          <p:nvPr/>
        </p:nvSpPr>
        <p:spPr>
          <a:xfrm>
            <a:off x="2240026" y="4469968"/>
            <a:ext cx="251460" cy="2603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1600" spc="-5" dirty="0" smtClean="0">
                <a:solidFill>
                  <a:srgbClr val="0094D3"/>
                </a:solidFill>
                <a:latin typeface="Arial"/>
                <a:cs typeface="Arial"/>
              </a:rPr>
              <a:t>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4" name="object 18"/>
          <p:cNvSpPr txBox="1"/>
          <p:nvPr/>
        </p:nvSpPr>
        <p:spPr>
          <a:xfrm>
            <a:off x="2751581" y="3987241"/>
            <a:ext cx="379984" cy="2603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1600" spc="-5" dirty="0" smtClean="0">
                <a:solidFill>
                  <a:srgbClr val="0094D3"/>
                </a:solidFill>
                <a:latin typeface="Arial"/>
                <a:cs typeface="Arial"/>
              </a:rPr>
              <a:t>3,9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5" name="object 19"/>
          <p:cNvSpPr txBox="1"/>
          <p:nvPr/>
        </p:nvSpPr>
        <p:spPr>
          <a:xfrm>
            <a:off x="3320288" y="2579877"/>
            <a:ext cx="363855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b="1" spc="-10" dirty="0" smtClean="0">
                <a:solidFill>
                  <a:srgbClr val="0094D3"/>
                </a:solidFill>
                <a:latin typeface="Arial"/>
                <a:cs typeface="Arial"/>
              </a:rPr>
              <a:t>5,1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6" name="object 20"/>
          <p:cNvSpPr txBox="1"/>
          <p:nvPr/>
        </p:nvSpPr>
        <p:spPr>
          <a:xfrm>
            <a:off x="511555" y="5681878"/>
            <a:ext cx="31394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79755" algn="l"/>
                <a:tab pos="1147445" algn="l"/>
                <a:tab pos="1715135" algn="l"/>
                <a:tab pos="2282825" algn="l"/>
                <a:tab pos="2850515" algn="l"/>
              </a:tabLst>
            </a:pPr>
            <a:r>
              <a:rPr lang="ru-RU" sz="1200" dirty="0">
                <a:solidFill>
                  <a:srgbClr val="585858"/>
                </a:solidFill>
                <a:latin typeface="Arial"/>
                <a:cs typeface="Arial"/>
              </a:rPr>
              <a:t>3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4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1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>
                <a:solidFill>
                  <a:srgbClr val="585858"/>
                </a:solidFill>
                <a:latin typeface="Arial"/>
                <a:cs typeface="Arial"/>
              </a:rPr>
              <a:t>3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4</a:t>
            </a:r>
            <a:r>
              <a:rPr sz="1200" spc="-75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" name="object 21"/>
          <p:cNvSpPr txBox="1"/>
          <p:nvPr/>
        </p:nvSpPr>
        <p:spPr>
          <a:xfrm>
            <a:off x="909447" y="5911606"/>
            <a:ext cx="3632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20</a:t>
            </a:r>
            <a:r>
              <a:rPr sz="1200" spc="-25" dirty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1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8" name="object 22"/>
          <p:cNvSpPr txBox="1"/>
          <p:nvPr/>
        </p:nvSpPr>
        <p:spPr>
          <a:xfrm>
            <a:off x="2569971" y="5943981"/>
            <a:ext cx="3632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20</a:t>
            </a:r>
            <a:r>
              <a:rPr sz="1200" spc="-25" dirty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9" name="object 23"/>
          <p:cNvSpPr/>
          <p:nvPr/>
        </p:nvSpPr>
        <p:spPr>
          <a:xfrm>
            <a:off x="4078223" y="1712976"/>
            <a:ext cx="45720" cy="4535805"/>
          </a:xfrm>
          <a:custGeom>
            <a:avLst/>
            <a:gdLst/>
            <a:ahLst/>
            <a:cxnLst/>
            <a:rect l="l" t="t" r="r" b="b"/>
            <a:pathLst>
              <a:path w="45720" h="4535805">
                <a:moveTo>
                  <a:pt x="45720" y="0"/>
                </a:moveTo>
                <a:lnTo>
                  <a:pt x="0" y="0"/>
                </a:lnTo>
                <a:lnTo>
                  <a:pt x="0" y="4535424"/>
                </a:lnTo>
                <a:lnTo>
                  <a:pt x="45720" y="4535424"/>
                </a:lnTo>
                <a:lnTo>
                  <a:pt x="45720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4"/>
          <p:cNvSpPr txBox="1"/>
          <p:nvPr/>
        </p:nvSpPr>
        <p:spPr>
          <a:xfrm>
            <a:off x="407009" y="1711833"/>
            <a:ext cx="19367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94D3"/>
                </a:solidFill>
                <a:latin typeface="Arial"/>
                <a:cs typeface="Arial"/>
              </a:rPr>
              <a:t>Объем</a:t>
            </a:r>
            <a:r>
              <a:rPr sz="1800" b="1" spc="-25" dirty="0">
                <a:solidFill>
                  <a:srgbClr val="0094D3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94D3"/>
                </a:solidFill>
                <a:latin typeface="Arial"/>
                <a:cs typeface="Arial"/>
              </a:rPr>
              <a:t>платежей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ru-RU" sz="1800" spc="-20" dirty="0" smtClean="0">
                <a:solidFill>
                  <a:srgbClr val="0094D3"/>
                </a:solidFill>
                <a:latin typeface="Arial"/>
                <a:cs typeface="Arial"/>
              </a:rPr>
              <a:t>трлн</a:t>
            </a:r>
            <a:r>
              <a:rPr sz="1800" spc="-20" dirty="0" smtClean="0">
                <a:solidFill>
                  <a:srgbClr val="0094D3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94D3"/>
                </a:solidFill>
                <a:latin typeface="Arial"/>
                <a:cs typeface="Arial"/>
              </a:rPr>
              <a:t>руб.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1" name="object 25"/>
          <p:cNvSpPr txBox="1"/>
          <p:nvPr/>
        </p:nvSpPr>
        <p:spPr>
          <a:xfrm>
            <a:off x="8492490" y="1711833"/>
            <a:ext cx="18942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944A96"/>
                </a:solidFill>
                <a:latin typeface="Arial"/>
                <a:cs typeface="Arial"/>
              </a:rPr>
              <a:t>Количество</a:t>
            </a:r>
            <a:r>
              <a:rPr sz="1800" b="1" spc="-20" dirty="0">
                <a:solidFill>
                  <a:srgbClr val="944A9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944A96"/>
                </a:solidFill>
                <a:latin typeface="Arial"/>
                <a:cs typeface="Arial"/>
              </a:rPr>
              <a:t>ТСП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944A96"/>
                </a:solidFill>
                <a:latin typeface="Arial"/>
                <a:cs typeface="Arial"/>
              </a:rPr>
              <a:t>тыс.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32" name="object 26"/>
          <p:cNvGrpSpPr/>
          <p:nvPr/>
        </p:nvGrpSpPr>
        <p:grpSpPr>
          <a:xfrm>
            <a:off x="8409431" y="2931286"/>
            <a:ext cx="3368675" cy="3208020"/>
            <a:chOff x="8409431" y="2931286"/>
            <a:chExt cx="3368675" cy="3208020"/>
          </a:xfrm>
        </p:grpSpPr>
        <p:sp>
          <p:nvSpPr>
            <p:cNvPr id="33" name="object 27"/>
            <p:cNvSpPr/>
            <p:nvPr/>
          </p:nvSpPr>
          <p:spPr>
            <a:xfrm>
              <a:off x="8694673" y="2986023"/>
              <a:ext cx="2840355" cy="2686050"/>
            </a:xfrm>
            <a:custGeom>
              <a:avLst/>
              <a:gdLst/>
              <a:ahLst/>
              <a:cxnLst/>
              <a:rect l="l" t="t" r="r" b="b"/>
              <a:pathLst>
                <a:path w="2840354" h="2686050">
                  <a:moveTo>
                    <a:pt x="2840354" y="0"/>
                  </a:moveTo>
                  <a:lnTo>
                    <a:pt x="2366899" y="882776"/>
                  </a:lnTo>
                  <a:lnTo>
                    <a:pt x="1893570" y="1372362"/>
                  </a:lnTo>
                  <a:lnTo>
                    <a:pt x="1420114" y="1780413"/>
                  </a:lnTo>
                  <a:lnTo>
                    <a:pt x="946784" y="2017776"/>
                  </a:lnTo>
                  <a:lnTo>
                    <a:pt x="473328" y="2203323"/>
                  </a:lnTo>
                  <a:lnTo>
                    <a:pt x="0" y="2359025"/>
                  </a:lnTo>
                  <a:lnTo>
                    <a:pt x="0" y="2685491"/>
                  </a:lnTo>
                  <a:lnTo>
                    <a:pt x="2840354" y="2685491"/>
                  </a:lnTo>
                  <a:lnTo>
                    <a:pt x="2840354" y="0"/>
                  </a:lnTo>
                  <a:close/>
                </a:path>
              </a:pathLst>
            </a:custGeom>
            <a:solidFill>
              <a:srgbClr val="944A96">
                <a:alpha val="27842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8"/>
            <p:cNvSpPr/>
            <p:nvPr/>
          </p:nvSpPr>
          <p:spPr>
            <a:xfrm>
              <a:off x="8694419" y="2985515"/>
              <a:ext cx="2840990" cy="2685415"/>
            </a:xfrm>
            <a:custGeom>
              <a:avLst/>
              <a:gdLst/>
              <a:ahLst/>
              <a:cxnLst/>
              <a:rect l="l" t="t" r="r" b="b"/>
              <a:pathLst>
                <a:path w="2840990" h="2685415">
                  <a:moveTo>
                    <a:pt x="0" y="2359152"/>
                  </a:moveTo>
                  <a:lnTo>
                    <a:pt x="0" y="2685288"/>
                  </a:lnTo>
                </a:path>
                <a:path w="2840990" h="2685415">
                  <a:moveTo>
                    <a:pt x="472439" y="2203704"/>
                  </a:moveTo>
                  <a:lnTo>
                    <a:pt x="472439" y="2685288"/>
                  </a:lnTo>
                </a:path>
                <a:path w="2840990" h="2685415">
                  <a:moveTo>
                    <a:pt x="947927" y="2017776"/>
                  </a:moveTo>
                  <a:lnTo>
                    <a:pt x="947927" y="2685288"/>
                  </a:lnTo>
                </a:path>
                <a:path w="2840990" h="2685415">
                  <a:moveTo>
                    <a:pt x="1420368" y="1780032"/>
                  </a:moveTo>
                  <a:lnTo>
                    <a:pt x="1420368" y="2685288"/>
                  </a:lnTo>
                </a:path>
                <a:path w="2840990" h="2685415">
                  <a:moveTo>
                    <a:pt x="1892807" y="1371600"/>
                  </a:moveTo>
                  <a:lnTo>
                    <a:pt x="1892807" y="2685288"/>
                  </a:lnTo>
                </a:path>
                <a:path w="2840990" h="2685415">
                  <a:moveTo>
                    <a:pt x="2368296" y="883920"/>
                  </a:moveTo>
                  <a:lnTo>
                    <a:pt x="2368296" y="2685288"/>
                  </a:lnTo>
                </a:path>
                <a:path w="2840990" h="2685415">
                  <a:moveTo>
                    <a:pt x="2840735" y="0"/>
                  </a:moveTo>
                  <a:lnTo>
                    <a:pt x="2840735" y="2685288"/>
                  </a:lnTo>
                </a:path>
              </a:pathLst>
            </a:custGeom>
            <a:ln w="9144">
              <a:solidFill>
                <a:srgbClr val="F5F0E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9"/>
            <p:cNvSpPr/>
            <p:nvPr/>
          </p:nvSpPr>
          <p:spPr>
            <a:xfrm>
              <a:off x="8456675" y="5670804"/>
              <a:ext cx="3316604" cy="234950"/>
            </a:xfrm>
            <a:custGeom>
              <a:avLst/>
              <a:gdLst/>
              <a:ahLst/>
              <a:cxnLst/>
              <a:rect l="l" t="t" r="r" b="b"/>
              <a:pathLst>
                <a:path w="3316604" h="234950">
                  <a:moveTo>
                    <a:pt x="0" y="0"/>
                  </a:moveTo>
                  <a:lnTo>
                    <a:pt x="3316224" y="0"/>
                  </a:lnTo>
                </a:path>
                <a:path w="3316604" h="234950">
                  <a:moveTo>
                    <a:pt x="0" y="0"/>
                  </a:moveTo>
                  <a:lnTo>
                    <a:pt x="0" y="234696"/>
                  </a:lnTo>
                </a:path>
                <a:path w="3316604" h="234950">
                  <a:moveTo>
                    <a:pt x="1895855" y="0"/>
                  </a:moveTo>
                  <a:lnTo>
                    <a:pt x="1895855" y="234696"/>
                  </a:lnTo>
                </a:path>
                <a:path w="3316604" h="234950">
                  <a:moveTo>
                    <a:pt x="3316224" y="0"/>
                  </a:moveTo>
                  <a:lnTo>
                    <a:pt x="3316224" y="23469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0"/>
            <p:cNvSpPr/>
            <p:nvPr/>
          </p:nvSpPr>
          <p:spPr>
            <a:xfrm>
              <a:off x="8456675" y="5905500"/>
              <a:ext cx="3316604" cy="228600"/>
            </a:xfrm>
            <a:custGeom>
              <a:avLst/>
              <a:gdLst/>
              <a:ahLst/>
              <a:cxnLst/>
              <a:rect l="l" t="t" r="r" b="b"/>
              <a:pathLst>
                <a:path w="3316604" h="228600">
                  <a:moveTo>
                    <a:pt x="0" y="0"/>
                  </a:moveTo>
                  <a:lnTo>
                    <a:pt x="0" y="228600"/>
                  </a:lnTo>
                </a:path>
                <a:path w="3316604" h="228600">
                  <a:moveTo>
                    <a:pt x="1895855" y="0"/>
                  </a:moveTo>
                  <a:lnTo>
                    <a:pt x="1895855" y="228600"/>
                  </a:lnTo>
                </a:path>
                <a:path w="3316604" h="228600">
                  <a:moveTo>
                    <a:pt x="3316224" y="0"/>
                  </a:moveTo>
                  <a:lnTo>
                    <a:pt x="3316224" y="22860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1"/>
            <p:cNvSpPr/>
            <p:nvPr/>
          </p:nvSpPr>
          <p:spPr>
            <a:xfrm>
              <a:off x="8694419" y="2985515"/>
              <a:ext cx="2840990" cy="2359660"/>
            </a:xfrm>
            <a:custGeom>
              <a:avLst/>
              <a:gdLst/>
              <a:ahLst/>
              <a:cxnLst/>
              <a:rect l="l" t="t" r="r" b="b"/>
              <a:pathLst>
                <a:path w="2840990" h="2359660">
                  <a:moveTo>
                    <a:pt x="0" y="2359152"/>
                  </a:moveTo>
                  <a:lnTo>
                    <a:pt x="472439" y="2203704"/>
                  </a:lnTo>
                  <a:lnTo>
                    <a:pt x="947927" y="2017776"/>
                  </a:lnTo>
                  <a:lnTo>
                    <a:pt x="1420368" y="1780032"/>
                  </a:lnTo>
                  <a:lnTo>
                    <a:pt x="1892807" y="1371600"/>
                  </a:lnTo>
                  <a:lnTo>
                    <a:pt x="2368296" y="883920"/>
                  </a:lnTo>
                  <a:lnTo>
                    <a:pt x="2840735" y="0"/>
                  </a:lnTo>
                </a:path>
              </a:pathLst>
            </a:custGeom>
            <a:ln w="51816">
              <a:solidFill>
                <a:srgbClr val="944A9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2"/>
            <p:cNvSpPr/>
            <p:nvPr/>
          </p:nvSpPr>
          <p:spPr>
            <a:xfrm>
              <a:off x="8640952" y="5290438"/>
              <a:ext cx="100584" cy="10058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3"/>
            <p:cNvSpPr/>
            <p:nvPr/>
          </p:nvSpPr>
          <p:spPr>
            <a:xfrm>
              <a:off x="9113392" y="5134991"/>
              <a:ext cx="100583" cy="10058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4"/>
            <p:cNvSpPr/>
            <p:nvPr/>
          </p:nvSpPr>
          <p:spPr>
            <a:xfrm>
              <a:off x="9588880" y="4949063"/>
              <a:ext cx="100584" cy="10058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35"/>
            <p:cNvSpPr/>
            <p:nvPr/>
          </p:nvSpPr>
          <p:spPr>
            <a:xfrm>
              <a:off x="10061320" y="4711319"/>
              <a:ext cx="100583" cy="10058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36"/>
            <p:cNvSpPr/>
            <p:nvPr/>
          </p:nvSpPr>
          <p:spPr>
            <a:xfrm>
              <a:off x="10533760" y="4302886"/>
              <a:ext cx="100584" cy="10058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37"/>
            <p:cNvSpPr/>
            <p:nvPr/>
          </p:nvSpPr>
          <p:spPr>
            <a:xfrm>
              <a:off x="11009248" y="3815206"/>
              <a:ext cx="100584" cy="10058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38"/>
            <p:cNvSpPr/>
            <p:nvPr/>
          </p:nvSpPr>
          <p:spPr>
            <a:xfrm>
              <a:off x="11481688" y="2931286"/>
              <a:ext cx="100584" cy="10058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39"/>
            <p:cNvSpPr/>
            <p:nvPr/>
          </p:nvSpPr>
          <p:spPr>
            <a:xfrm>
              <a:off x="8409431" y="4898135"/>
              <a:ext cx="563879" cy="51511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0"/>
          <p:cNvSpPr txBox="1"/>
          <p:nvPr/>
        </p:nvSpPr>
        <p:spPr>
          <a:xfrm>
            <a:off x="8569579" y="4987290"/>
            <a:ext cx="25146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spc="-10" dirty="0" smtClean="0">
                <a:solidFill>
                  <a:srgbClr val="944A96"/>
                </a:solidFill>
                <a:latin typeface="Arial"/>
                <a:cs typeface="Arial"/>
              </a:rPr>
              <a:t>90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7" name="object 41"/>
          <p:cNvSpPr/>
          <p:nvPr/>
        </p:nvSpPr>
        <p:spPr>
          <a:xfrm>
            <a:off x="8884919" y="4742688"/>
            <a:ext cx="563879" cy="5151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2"/>
          <p:cNvSpPr txBox="1"/>
          <p:nvPr/>
        </p:nvSpPr>
        <p:spPr>
          <a:xfrm>
            <a:off x="9043160" y="4831460"/>
            <a:ext cx="402589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spc="-10" dirty="0" smtClean="0">
                <a:solidFill>
                  <a:srgbClr val="944A96"/>
                </a:solidFill>
                <a:latin typeface="Arial"/>
                <a:cs typeface="Arial"/>
              </a:rPr>
              <a:t>122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" name="object 43"/>
          <p:cNvSpPr/>
          <p:nvPr/>
        </p:nvSpPr>
        <p:spPr>
          <a:xfrm>
            <a:off x="9357359" y="4556759"/>
            <a:ext cx="563879" cy="5151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4"/>
          <p:cNvSpPr txBox="1"/>
          <p:nvPr/>
        </p:nvSpPr>
        <p:spPr>
          <a:xfrm>
            <a:off x="9452863" y="4645914"/>
            <a:ext cx="370586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b="1" spc="-10" dirty="0" smtClean="0">
                <a:solidFill>
                  <a:srgbClr val="944A96"/>
                </a:solidFill>
                <a:latin typeface="Arial"/>
                <a:cs typeface="Arial"/>
              </a:rPr>
              <a:t>177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1" name="object 45"/>
          <p:cNvSpPr/>
          <p:nvPr/>
        </p:nvSpPr>
        <p:spPr>
          <a:xfrm>
            <a:off x="9774935" y="4322064"/>
            <a:ext cx="676655" cy="512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46"/>
          <p:cNvSpPr txBox="1"/>
          <p:nvPr/>
        </p:nvSpPr>
        <p:spPr>
          <a:xfrm>
            <a:off x="9935336" y="4408423"/>
            <a:ext cx="363855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spc="-10" dirty="0" smtClean="0">
                <a:solidFill>
                  <a:srgbClr val="944A96"/>
                </a:solidFill>
                <a:latin typeface="Arial"/>
                <a:cs typeface="Arial"/>
              </a:rPr>
              <a:t>243</a:t>
            </a:r>
            <a:endParaRPr sz="1600" dirty="0">
              <a:latin typeface="Arial"/>
              <a:cs typeface="Arial"/>
            </a:endParaRPr>
          </a:p>
        </p:txBody>
      </p:sp>
      <p:grpSp>
        <p:nvGrpSpPr>
          <p:cNvPr id="53" name="object 47"/>
          <p:cNvGrpSpPr/>
          <p:nvPr/>
        </p:nvGrpSpPr>
        <p:grpSpPr>
          <a:xfrm>
            <a:off x="10250423" y="3422903"/>
            <a:ext cx="1149350" cy="1003300"/>
            <a:chOff x="10250423" y="3422903"/>
            <a:chExt cx="1149350" cy="1003300"/>
          </a:xfrm>
        </p:grpSpPr>
        <p:sp>
          <p:nvSpPr>
            <p:cNvPr id="54" name="object 48"/>
            <p:cNvSpPr/>
            <p:nvPr/>
          </p:nvSpPr>
          <p:spPr>
            <a:xfrm>
              <a:off x="10250423" y="3913631"/>
              <a:ext cx="676655" cy="51206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49"/>
            <p:cNvSpPr/>
            <p:nvPr/>
          </p:nvSpPr>
          <p:spPr>
            <a:xfrm>
              <a:off x="10722863" y="3422903"/>
              <a:ext cx="676655" cy="51511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0"/>
          <p:cNvSpPr txBox="1"/>
          <p:nvPr/>
        </p:nvSpPr>
        <p:spPr>
          <a:xfrm>
            <a:off x="10882376" y="3509848"/>
            <a:ext cx="363855" cy="2603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1600" spc="-5" dirty="0" smtClean="0">
                <a:solidFill>
                  <a:srgbClr val="944A96"/>
                </a:solidFill>
                <a:latin typeface="Arial"/>
                <a:cs typeface="Arial"/>
              </a:rPr>
              <a:t>452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7" name="object 51"/>
          <p:cNvSpPr/>
          <p:nvPr/>
        </p:nvSpPr>
        <p:spPr>
          <a:xfrm>
            <a:off x="11195304" y="2538983"/>
            <a:ext cx="676655" cy="5151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2"/>
          <p:cNvSpPr txBox="1"/>
          <p:nvPr/>
        </p:nvSpPr>
        <p:spPr>
          <a:xfrm>
            <a:off x="11355705" y="2627122"/>
            <a:ext cx="363855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b="1" spc="-10" dirty="0" smtClean="0">
                <a:solidFill>
                  <a:srgbClr val="944A96"/>
                </a:solidFill>
                <a:latin typeface="Arial"/>
                <a:cs typeface="Arial"/>
              </a:rPr>
              <a:t>559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9" name="object 53"/>
          <p:cNvSpPr txBox="1"/>
          <p:nvPr/>
        </p:nvSpPr>
        <p:spPr>
          <a:xfrm>
            <a:off x="8493379" y="5656275"/>
            <a:ext cx="3570984" cy="491801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1 </a:t>
            </a:r>
            <a:r>
              <a:rPr lang="ru-RU" sz="1200" dirty="0" err="1" smtClean="0">
                <a:solidFill>
                  <a:srgbClr val="585858"/>
                </a:solidFill>
                <a:latin typeface="Arial"/>
                <a:cs typeface="Arial"/>
              </a:rPr>
              <a:t>июл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1 </a:t>
            </a:r>
            <a:r>
              <a:rPr lang="ru-RU" sz="1200" spc="-5" dirty="0" err="1" smtClean="0">
                <a:solidFill>
                  <a:srgbClr val="585858"/>
                </a:solidFill>
                <a:latin typeface="Arial"/>
                <a:cs typeface="Arial"/>
              </a:rPr>
              <a:t>окт</a:t>
            </a:r>
            <a:r>
              <a:rPr sz="1200" spc="-5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1 </a:t>
            </a:r>
            <a:r>
              <a:rPr lang="ru-RU" sz="1200" spc="10" dirty="0" err="1" smtClean="0">
                <a:solidFill>
                  <a:srgbClr val="585858"/>
                </a:solidFill>
                <a:latin typeface="Arial"/>
                <a:cs typeface="Arial"/>
              </a:rPr>
              <a:t>янв</a:t>
            </a:r>
            <a:r>
              <a:rPr sz="1200" spc="1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1 </a:t>
            </a:r>
            <a:r>
              <a:rPr lang="ru-RU" sz="1200" dirty="0" err="1" smtClean="0">
                <a:solidFill>
                  <a:srgbClr val="585858"/>
                </a:solidFill>
                <a:latin typeface="Arial"/>
                <a:cs typeface="Arial"/>
              </a:rPr>
              <a:t>апр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1 </a:t>
            </a:r>
            <a:r>
              <a:rPr lang="ru-RU" sz="1200" dirty="0" err="1" smtClean="0">
                <a:solidFill>
                  <a:srgbClr val="585858"/>
                </a:solidFill>
                <a:latin typeface="Arial"/>
                <a:cs typeface="Arial"/>
              </a:rPr>
              <a:t>июл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1</a:t>
            </a:r>
            <a:r>
              <a:rPr sz="1200" spc="-19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lang="ru-RU" sz="1200" spc="-5" dirty="0" err="1" smtClean="0">
                <a:solidFill>
                  <a:srgbClr val="585858"/>
                </a:solidFill>
                <a:latin typeface="Arial"/>
                <a:cs typeface="Arial"/>
              </a:rPr>
              <a:t>окт</a:t>
            </a:r>
            <a:r>
              <a:rPr lang="ru-RU" sz="1200" spc="-5" dirty="0" smtClean="0">
                <a:solidFill>
                  <a:srgbClr val="585858"/>
                </a:solidFill>
                <a:latin typeface="Arial"/>
                <a:cs typeface="Arial"/>
              </a:rPr>
              <a:t> 1 </a:t>
            </a:r>
            <a:r>
              <a:rPr lang="ru-RU" sz="1200" spc="-5" dirty="0" err="1" smtClean="0">
                <a:solidFill>
                  <a:srgbClr val="585858"/>
                </a:solidFill>
                <a:latin typeface="Arial"/>
                <a:cs typeface="Arial"/>
              </a:rPr>
              <a:t>янв</a:t>
            </a:r>
            <a:r>
              <a:rPr lang="ru-RU" sz="1200" dirty="0">
                <a:latin typeface="Arial"/>
                <a:cs typeface="Arial"/>
              </a:rPr>
              <a:t> </a:t>
            </a:r>
            <a:r>
              <a:rPr lang="ru-RU" sz="1200" dirty="0" smtClean="0">
                <a:latin typeface="Arial"/>
                <a:cs typeface="Arial"/>
              </a:rPr>
              <a:t>                 </a:t>
            </a:r>
          </a:p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lang="ru-RU" sz="1200" dirty="0">
                <a:latin typeface="Arial"/>
                <a:cs typeface="Arial"/>
              </a:rPr>
              <a:t> </a:t>
            </a:r>
            <a:r>
              <a:rPr lang="ru-RU" sz="1200" dirty="0" smtClean="0">
                <a:latin typeface="Arial"/>
                <a:cs typeface="Arial"/>
              </a:rPr>
              <a:t>         </a:t>
            </a:r>
            <a:r>
              <a:rPr sz="1200" spc="-10" dirty="0" smtClean="0">
                <a:solidFill>
                  <a:srgbClr val="585858"/>
                </a:solidFill>
                <a:latin typeface="Arial"/>
                <a:cs typeface="Arial"/>
              </a:rPr>
              <a:t>20</a:t>
            </a:r>
            <a:r>
              <a:rPr lang="ru-RU" sz="1200" spc="-10" dirty="0" smtClean="0">
                <a:solidFill>
                  <a:srgbClr val="585858"/>
                </a:solidFill>
                <a:latin typeface="Arial"/>
                <a:cs typeface="Arial"/>
              </a:rPr>
              <a:t>21                </a:t>
            </a:r>
            <a:r>
              <a:rPr sz="1200" spc="-10" dirty="0" smtClean="0">
                <a:solidFill>
                  <a:srgbClr val="585858"/>
                </a:solidFill>
                <a:latin typeface="Arial"/>
                <a:cs typeface="Arial"/>
              </a:rPr>
              <a:t>2022</a:t>
            </a:r>
            <a:r>
              <a:rPr lang="ru-RU" sz="1200" spc="-10" dirty="0" smtClean="0">
                <a:solidFill>
                  <a:srgbClr val="585858"/>
                </a:solidFill>
                <a:latin typeface="Arial"/>
                <a:cs typeface="Arial"/>
              </a:rPr>
              <a:t>                     2023</a:t>
            </a:r>
            <a:endParaRPr sz="1200" dirty="0">
              <a:latin typeface="Arial"/>
              <a:cs typeface="Arial"/>
            </a:endParaRPr>
          </a:p>
        </p:txBody>
      </p:sp>
      <p:grpSp>
        <p:nvGrpSpPr>
          <p:cNvPr id="60" name="object 54"/>
          <p:cNvGrpSpPr/>
          <p:nvPr/>
        </p:nvGrpSpPr>
        <p:grpSpPr>
          <a:xfrm>
            <a:off x="4460747" y="2950463"/>
            <a:ext cx="3322320" cy="3183637"/>
            <a:chOff x="4460747" y="2950463"/>
            <a:chExt cx="3322320" cy="3183637"/>
          </a:xfrm>
        </p:grpSpPr>
        <p:sp>
          <p:nvSpPr>
            <p:cNvPr id="61" name="object 55"/>
            <p:cNvSpPr/>
            <p:nvPr/>
          </p:nvSpPr>
          <p:spPr>
            <a:xfrm>
              <a:off x="5108448" y="2950463"/>
              <a:ext cx="2581910" cy="2722245"/>
            </a:xfrm>
            <a:custGeom>
              <a:avLst/>
              <a:gdLst/>
              <a:ahLst/>
              <a:cxnLst/>
              <a:rect l="l" t="t" r="r" b="b"/>
              <a:pathLst>
                <a:path w="2581909" h="2722245">
                  <a:moveTo>
                    <a:pt x="368808" y="2654808"/>
                  </a:moveTo>
                  <a:lnTo>
                    <a:pt x="0" y="2654808"/>
                  </a:lnTo>
                  <a:lnTo>
                    <a:pt x="0" y="2721864"/>
                  </a:lnTo>
                  <a:lnTo>
                    <a:pt x="368808" y="2721864"/>
                  </a:lnTo>
                  <a:lnTo>
                    <a:pt x="368808" y="2654808"/>
                  </a:lnTo>
                  <a:close/>
                </a:path>
                <a:path w="2581909" h="2722245">
                  <a:moveTo>
                    <a:pt x="2581656" y="0"/>
                  </a:moveTo>
                  <a:lnTo>
                    <a:pt x="2212848" y="0"/>
                  </a:lnTo>
                  <a:lnTo>
                    <a:pt x="2212848" y="2721864"/>
                  </a:lnTo>
                  <a:lnTo>
                    <a:pt x="2581656" y="2721864"/>
                  </a:lnTo>
                  <a:lnTo>
                    <a:pt x="2581656" y="0"/>
                  </a:lnTo>
                  <a:close/>
                </a:path>
              </a:pathLst>
            </a:custGeom>
            <a:solidFill>
              <a:srgbClr val="007B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56"/>
            <p:cNvSpPr/>
            <p:nvPr/>
          </p:nvSpPr>
          <p:spPr>
            <a:xfrm>
              <a:off x="4553712" y="4115233"/>
              <a:ext cx="2581910" cy="1557476"/>
            </a:xfrm>
            <a:custGeom>
              <a:avLst/>
              <a:gdLst/>
              <a:ahLst/>
              <a:cxnLst/>
              <a:rect l="l" t="t" r="r" b="b"/>
              <a:pathLst>
                <a:path w="2581909" h="1076325">
                  <a:moveTo>
                    <a:pt x="368808" y="1033272"/>
                  </a:moveTo>
                  <a:lnTo>
                    <a:pt x="0" y="1033272"/>
                  </a:lnTo>
                  <a:lnTo>
                    <a:pt x="0" y="1075944"/>
                  </a:lnTo>
                  <a:lnTo>
                    <a:pt x="368808" y="1075944"/>
                  </a:lnTo>
                  <a:lnTo>
                    <a:pt x="368808" y="1033272"/>
                  </a:lnTo>
                  <a:close/>
                </a:path>
                <a:path w="2581909" h="1076325">
                  <a:moveTo>
                    <a:pt x="1475232" y="859536"/>
                  </a:moveTo>
                  <a:lnTo>
                    <a:pt x="1106424" y="859536"/>
                  </a:lnTo>
                  <a:lnTo>
                    <a:pt x="1106424" y="1075944"/>
                  </a:lnTo>
                  <a:lnTo>
                    <a:pt x="1475232" y="1075944"/>
                  </a:lnTo>
                  <a:lnTo>
                    <a:pt x="1475232" y="859536"/>
                  </a:lnTo>
                  <a:close/>
                </a:path>
                <a:path w="2581909" h="1076325">
                  <a:moveTo>
                    <a:pt x="2029968" y="399288"/>
                  </a:moveTo>
                  <a:lnTo>
                    <a:pt x="1661160" y="399288"/>
                  </a:lnTo>
                  <a:lnTo>
                    <a:pt x="1661160" y="1075944"/>
                  </a:lnTo>
                  <a:lnTo>
                    <a:pt x="2029968" y="1075944"/>
                  </a:lnTo>
                  <a:lnTo>
                    <a:pt x="2029968" y="399288"/>
                  </a:lnTo>
                  <a:close/>
                </a:path>
                <a:path w="2581909" h="1076325">
                  <a:moveTo>
                    <a:pt x="2581656" y="0"/>
                  </a:moveTo>
                  <a:lnTo>
                    <a:pt x="2212848" y="0"/>
                  </a:lnTo>
                  <a:lnTo>
                    <a:pt x="2212848" y="1075944"/>
                  </a:lnTo>
                  <a:lnTo>
                    <a:pt x="2581656" y="1075944"/>
                  </a:lnTo>
                  <a:lnTo>
                    <a:pt x="2581656" y="0"/>
                  </a:lnTo>
                  <a:close/>
                </a:path>
              </a:pathLst>
            </a:custGeom>
            <a:solidFill>
              <a:srgbClr val="007B37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57"/>
            <p:cNvSpPr/>
            <p:nvPr/>
          </p:nvSpPr>
          <p:spPr>
            <a:xfrm>
              <a:off x="4460747" y="5670804"/>
              <a:ext cx="3322320" cy="234950"/>
            </a:xfrm>
            <a:custGeom>
              <a:avLst/>
              <a:gdLst/>
              <a:ahLst/>
              <a:cxnLst/>
              <a:rect l="l" t="t" r="r" b="b"/>
              <a:pathLst>
                <a:path w="3322320" h="234950">
                  <a:moveTo>
                    <a:pt x="0" y="0"/>
                  </a:moveTo>
                  <a:lnTo>
                    <a:pt x="3322320" y="0"/>
                  </a:lnTo>
                </a:path>
                <a:path w="3322320" h="234950">
                  <a:moveTo>
                    <a:pt x="0" y="0"/>
                  </a:moveTo>
                  <a:lnTo>
                    <a:pt x="0" y="234696"/>
                  </a:lnTo>
                </a:path>
                <a:path w="3322320" h="234950">
                  <a:moveTo>
                    <a:pt x="2215896" y="0"/>
                  </a:moveTo>
                  <a:lnTo>
                    <a:pt x="2215896" y="234696"/>
                  </a:lnTo>
                </a:path>
                <a:path w="3322320" h="234950">
                  <a:moveTo>
                    <a:pt x="3322320" y="0"/>
                  </a:moveTo>
                  <a:lnTo>
                    <a:pt x="3322320" y="23469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58"/>
            <p:cNvSpPr/>
            <p:nvPr/>
          </p:nvSpPr>
          <p:spPr>
            <a:xfrm>
              <a:off x="4460747" y="5905500"/>
              <a:ext cx="3322320" cy="228600"/>
            </a:xfrm>
            <a:custGeom>
              <a:avLst/>
              <a:gdLst/>
              <a:ahLst/>
              <a:cxnLst/>
              <a:rect l="l" t="t" r="r" b="b"/>
              <a:pathLst>
                <a:path w="3322320" h="228600">
                  <a:moveTo>
                    <a:pt x="0" y="0"/>
                  </a:moveTo>
                  <a:lnTo>
                    <a:pt x="0" y="228600"/>
                  </a:lnTo>
                </a:path>
                <a:path w="3322320" h="228600">
                  <a:moveTo>
                    <a:pt x="2215896" y="0"/>
                  </a:moveTo>
                  <a:lnTo>
                    <a:pt x="2215896" y="228600"/>
                  </a:lnTo>
                </a:path>
                <a:path w="3322320" h="228600">
                  <a:moveTo>
                    <a:pt x="3322320" y="0"/>
                  </a:moveTo>
                  <a:lnTo>
                    <a:pt x="3322320" y="22860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59"/>
          <p:cNvSpPr txBox="1"/>
          <p:nvPr/>
        </p:nvSpPr>
        <p:spPr>
          <a:xfrm>
            <a:off x="4584572" y="5317616"/>
            <a:ext cx="30988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spc="-10" dirty="0">
                <a:solidFill>
                  <a:srgbClr val="007B37"/>
                </a:solidFill>
                <a:latin typeface="Arial"/>
                <a:cs typeface="Arial"/>
              </a:rPr>
              <a:t>1</a:t>
            </a:r>
            <a:r>
              <a:rPr sz="1600" spc="5" dirty="0" smtClean="0">
                <a:solidFill>
                  <a:srgbClr val="007B37"/>
                </a:solidFill>
                <a:latin typeface="Arial"/>
                <a:cs typeface="Arial"/>
              </a:rPr>
              <a:t>,</a:t>
            </a:r>
            <a:r>
              <a:rPr lang="ru-RU" sz="1600" spc="5" dirty="0" smtClean="0">
                <a:solidFill>
                  <a:srgbClr val="007B37"/>
                </a:solidFill>
                <a:latin typeface="Arial"/>
                <a:cs typeface="Arial"/>
              </a:rPr>
              <a:t>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6" name="object 60"/>
          <p:cNvSpPr txBox="1"/>
          <p:nvPr/>
        </p:nvSpPr>
        <p:spPr>
          <a:xfrm>
            <a:off x="5138420" y="5290566"/>
            <a:ext cx="30988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b="1" spc="5" dirty="0" smtClean="0">
                <a:solidFill>
                  <a:srgbClr val="007B37"/>
                </a:solidFill>
                <a:latin typeface="Arial"/>
                <a:cs typeface="Arial"/>
              </a:rPr>
              <a:t>3</a:t>
            </a:r>
            <a:r>
              <a:rPr sz="1600" b="1" spc="5" dirty="0" smtClean="0">
                <a:solidFill>
                  <a:srgbClr val="007B37"/>
                </a:solidFill>
                <a:latin typeface="Arial"/>
                <a:cs typeface="Arial"/>
              </a:rPr>
              <a:t>,</a:t>
            </a:r>
            <a:r>
              <a:rPr lang="ru-RU" sz="1600" b="1" spc="5" dirty="0" smtClean="0">
                <a:solidFill>
                  <a:srgbClr val="007B37"/>
                </a:solidFill>
                <a:latin typeface="Arial"/>
                <a:cs typeface="Arial"/>
              </a:rPr>
              <a:t>8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7" name="object 61"/>
          <p:cNvSpPr txBox="1"/>
          <p:nvPr/>
        </p:nvSpPr>
        <p:spPr>
          <a:xfrm>
            <a:off x="5692140" y="5041983"/>
            <a:ext cx="309880" cy="2603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1600" spc="-5" dirty="0">
                <a:solidFill>
                  <a:srgbClr val="007B37"/>
                </a:solidFill>
                <a:latin typeface="Arial"/>
                <a:cs typeface="Arial"/>
              </a:rPr>
              <a:t>6</a:t>
            </a:r>
            <a:r>
              <a:rPr sz="1600" spc="5" dirty="0" smtClean="0">
                <a:solidFill>
                  <a:srgbClr val="007B37"/>
                </a:solidFill>
                <a:latin typeface="Arial"/>
                <a:cs typeface="Arial"/>
              </a:rPr>
              <a:t>,</a:t>
            </a:r>
            <a:r>
              <a:rPr lang="ru-RU" sz="1600" spc="5" dirty="0" smtClean="0">
                <a:solidFill>
                  <a:srgbClr val="007B37"/>
                </a:solidFill>
                <a:latin typeface="Arial"/>
                <a:cs typeface="Arial"/>
              </a:rPr>
              <a:t>1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8" name="object 62"/>
          <p:cNvSpPr txBox="1"/>
          <p:nvPr/>
        </p:nvSpPr>
        <p:spPr>
          <a:xfrm>
            <a:off x="6245224" y="4385622"/>
            <a:ext cx="30988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dirty="0" smtClean="0">
                <a:solidFill>
                  <a:srgbClr val="007B37"/>
                </a:solidFill>
                <a:latin typeface="Arial"/>
                <a:cs typeface="Arial"/>
              </a:rPr>
              <a:t>15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9" name="object 63"/>
          <p:cNvSpPr txBox="1"/>
          <p:nvPr/>
        </p:nvSpPr>
        <p:spPr>
          <a:xfrm>
            <a:off x="6780739" y="3778376"/>
            <a:ext cx="30988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600" spc="-10" dirty="0" smtClean="0">
                <a:solidFill>
                  <a:srgbClr val="007B37"/>
                </a:solidFill>
                <a:latin typeface="Arial"/>
                <a:cs typeface="Arial"/>
              </a:rPr>
              <a:t>22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0" name="object 64"/>
          <p:cNvSpPr txBox="1"/>
          <p:nvPr/>
        </p:nvSpPr>
        <p:spPr>
          <a:xfrm>
            <a:off x="7379969" y="2636342"/>
            <a:ext cx="252095" cy="2603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1600" b="1" dirty="0" smtClean="0">
                <a:solidFill>
                  <a:srgbClr val="007B37"/>
                </a:solidFill>
                <a:latin typeface="Arial"/>
                <a:cs typeface="Arial"/>
              </a:rPr>
              <a:t>81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1" name="object 65"/>
          <p:cNvSpPr txBox="1"/>
          <p:nvPr/>
        </p:nvSpPr>
        <p:spPr>
          <a:xfrm>
            <a:off x="4587366" y="5701690"/>
            <a:ext cx="306959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5785" algn="l"/>
                <a:tab pos="1119505" algn="l"/>
                <a:tab pos="1672589" algn="l"/>
                <a:tab pos="2226310" algn="l"/>
                <a:tab pos="2780030" algn="l"/>
              </a:tabLst>
            </a:pP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3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>
                <a:solidFill>
                  <a:srgbClr val="585858"/>
                </a:solidFill>
                <a:latin typeface="Arial"/>
                <a:cs typeface="Arial"/>
              </a:rPr>
              <a:t>4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1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r>
              <a:rPr sz="1200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3</a:t>
            </a:r>
            <a:r>
              <a:rPr sz="1200" spc="5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	</a:t>
            </a:r>
            <a:r>
              <a:rPr lang="ru-RU" sz="1200" dirty="0" smtClean="0">
                <a:solidFill>
                  <a:srgbClr val="585858"/>
                </a:solidFill>
                <a:latin typeface="Arial"/>
                <a:cs typeface="Arial"/>
              </a:rPr>
              <a:t>4</a:t>
            </a:r>
            <a:r>
              <a:rPr sz="1200" spc="-75" dirty="0" smtClean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585858"/>
                </a:solidFill>
                <a:latin typeface="Arial"/>
                <a:cs typeface="Arial"/>
              </a:rPr>
              <a:t>кв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72" name="object 66"/>
          <p:cNvSpPr txBox="1"/>
          <p:nvPr/>
        </p:nvSpPr>
        <p:spPr>
          <a:xfrm>
            <a:off x="5387721" y="5929985"/>
            <a:ext cx="3632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20</a:t>
            </a:r>
            <a:r>
              <a:rPr sz="1200" spc="-25" dirty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73" name="object 67"/>
          <p:cNvSpPr txBox="1"/>
          <p:nvPr/>
        </p:nvSpPr>
        <p:spPr>
          <a:xfrm>
            <a:off x="6632457" y="5929984"/>
            <a:ext cx="3632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20</a:t>
            </a:r>
            <a:r>
              <a:rPr sz="1200" spc="-25" dirty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r>
              <a:rPr sz="1200" spc="-5" dirty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75" name="object 69"/>
          <p:cNvSpPr txBox="1"/>
          <p:nvPr/>
        </p:nvSpPr>
        <p:spPr>
          <a:xfrm>
            <a:off x="4441697" y="1711833"/>
            <a:ext cx="1765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7B37"/>
                </a:solidFill>
                <a:latin typeface="Arial"/>
                <a:cs typeface="Arial"/>
              </a:rPr>
              <a:t>П</a:t>
            </a:r>
            <a:r>
              <a:rPr sz="1800" b="1" spc="-45" dirty="0">
                <a:solidFill>
                  <a:srgbClr val="007B37"/>
                </a:solidFill>
                <a:latin typeface="Arial"/>
                <a:cs typeface="Arial"/>
              </a:rPr>
              <a:t>о</a:t>
            </a:r>
            <a:r>
              <a:rPr sz="1800" b="1" spc="5" dirty="0">
                <a:solidFill>
                  <a:srgbClr val="007B37"/>
                </a:solidFill>
                <a:latin typeface="Arial"/>
                <a:cs typeface="Arial"/>
              </a:rPr>
              <a:t>л</a:t>
            </a:r>
            <a:r>
              <a:rPr sz="1800" b="1" dirty="0">
                <a:solidFill>
                  <a:srgbClr val="007B37"/>
                </a:solidFill>
                <a:latin typeface="Arial"/>
                <a:cs typeface="Arial"/>
              </a:rPr>
              <a:t>ь</a:t>
            </a:r>
            <a:r>
              <a:rPr sz="1800" b="1" spc="-60" dirty="0">
                <a:solidFill>
                  <a:srgbClr val="007B37"/>
                </a:solidFill>
                <a:latin typeface="Arial"/>
                <a:cs typeface="Arial"/>
              </a:rPr>
              <a:t>з</a:t>
            </a:r>
            <a:r>
              <a:rPr sz="1800" b="1" dirty="0">
                <a:solidFill>
                  <a:srgbClr val="007B37"/>
                </a:solidFill>
                <a:latin typeface="Arial"/>
                <a:cs typeface="Arial"/>
              </a:rPr>
              <a:t>о</a:t>
            </a:r>
            <a:r>
              <a:rPr sz="1800" b="1" spc="-25" dirty="0">
                <a:solidFill>
                  <a:srgbClr val="007B37"/>
                </a:solidFill>
                <a:latin typeface="Arial"/>
                <a:cs typeface="Arial"/>
              </a:rPr>
              <a:t>в</a:t>
            </a:r>
            <a:r>
              <a:rPr sz="1800" b="1" spc="5" dirty="0">
                <a:solidFill>
                  <a:srgbClr val="007B37"/>
                </a:solidFill>
                <a:latin typeface="Arial"/>
                <a:cs typeface="Arial"/>
              </a:rPr>
              <a:t>а</a:t>
            </a:r>
            <a:r>
              <a:rPr sz="1800" b="1" spc="-70" dirty="0">
                <a:solidFill>
                  <a:srgbClr val="007B37"/>
                </a:solidFill>
                <a:latin typeface="Arial"/>
                <a:cs typeface="Arial"/>
              </a:rPr>
              <a:t>т</a:t>
            </a:r>
            <a:r>
              <a:rPr sz="1800" b="1" spc="5" dirty="0">
                <a:solidFill>
                  <a:srgbClr val="007B37"/>
                </a:solidFill>
                <a:latin typeface="Arial"/>
                <a:cs typeface="Arial"/>
              </a:rPr>
              <a:t>е</a:t>
            </a:r>
            <a:r>
              <a:rPr sz="1800" b="1" spc="-15" dirty="0">
                <a:solidFill>
                  <a:srgbClr val="007B37"/>
                </a:solidFill>
                <a:latin typeface="Arial"/>
                <a:cs typeface="Arial"/>
              </a:rPr>
              <a:t>л</a:t>
            </a:r>
            <a:r>
              <a:rPr sz="1800" b="1" spc="5" dirty="0">
                <a:solidFill>
                  <a:srgbClr val="007B37"/>
                </a:solidFill>
                <a:latin typeface="Arial"/>
                <a:cs typeface="Arial"/>
              </a:rPr>
              <a:t>е</a:t>
            </a:r>
            <a:r>
              <a:rPr sz="1800" b="1" dirty="0">
                <a:solidFill>
                  <a:srgbClr val="007B37"/>
                </a:solidFill>
                <a:latin typeface="Arial"/>
                <a:cs typeface="Arial"/>
              </a:rPr>
              <a:t>й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007B37"/>
                </a:solidFill>
                <a:latin typeface="Arial"/>
                <a:cs typeface="Arial"/>
              </a:rPr>
              <a:t>млн</a:t>
            </a:r>
            <a:r>
              <a:rPr sz="1800" spc="-20" dirty="0">
                <a:solidFill>
                  <a:srgbClr val="007B37"/>
                </a:solidFill>
                <a:latin typeface="Arial"/>
                <a:cs typeface="Arial"/>
              </a:rPr>
              <a:t> чел.</a:t>
            </a:r>
            <a:endParaRPr sz="1800">
              <a:latin typeface="Arial"/>
              <a:cs typeface="Arial"/>
            </a:endParaRPr>
          </a:p>
        </p:txBody>
      </p:sp>
      <p:sp>
        <p:nvSpPr>
          <p:cNvPr id="76" name="object 70"/>
          <p:cNvSpPr/>
          <p:nvPr/>
        </p:nvSpPr>
        <p:spPr>
          <a:xfrm>
            <a:off x="8119871" y="1712976"/>
            <a:ext cx="45720" cy="4535805"/>
          </a:xfrm>
          <a:custGeom>
            <a:avLst/>
            <a:gdLst/>
            <a:ahLst/>
            <a:cxnLst/>
            <a:rect l="l" t="t" r="r" b="b"/>
            <a:pathLst>
              <a:path w="45720" h="4535805">
                <a:moveTo>
                  <a:pt x="45720" y="0"/>
                </a:moveTo>
                <a:lnTo>
                  <a:pt x="0" y="0"/>
                </a:lnTo>
                <a:lnTo>
                  <a:pt x="0" y="4535424"/>
                </a:lnTo>
                <a:lnTo>
                  <a:pt x="45720" y="4535424"/>
                </a:lnTo>
                <a:lnTo>
                  <a:pt x="45720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1"/>
          <p:cNvSpPr/>
          <p:nvPr/>
        </p:nvSpPr>
        <p:spPr>
          <a:xfrm>
            <a:off x="1005839" y="2916935"/>
            <a:ext cx="2487295" cy="0"/>
          </a:xfrm>
          <a:custGeom>
            <a:avLst/>
            <a:gdLst/>
            <a:ahLst/>
            <a:cxnLst/>
            <a:rect l="l" t="t" r="r" b="b"/>
            <a:pathLst>
              <a:path w="2487295">
                <a:moveTo>
                  <a:pt x="2487168" y="0"/>
                </a:moveTo>
                <a:lnTo>
                  <a:pt x="0" y="0"/>
                </a:lnTo>
              </a:path>
            </a:pathLst>
          </a:custGeom>
          <a:ln w="24384">
            <a:solidFill>
              <a:srgbClr val="0094D3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2"/>
          <p:cNvSpPr txBox="1"/>
          <p:nvPr/>
        </p:nvSpPr>
        <p:spPr>
          <a:xfrm>
            <a:off x="1313433" y="3175253"/>
            <a:ext cx="1194308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0094D3"/>
                </a:solidFill>
                <a:latin typeface="Arial"/>
                <a:cs typeface="Arial"/>
              </a:rPr>
              <a:t>в </a:t>
            </a:r>
            <a:r>
              <a:rPr sz="2400" b="1" dirty="0" smtClean="0">
                <a:solidFill>
                  <a:srgbClr val="0094D3"/>
                </a:solidFill>
                <a:latin typeface="Arial"/>
                <a:cs typeface="Arial"/>
              </a:rPr>
              <a:t>2</a:t>
            </a:r>
            <a:r>
              <a:rPr lang="ru-RU" sz="2400" b="1" dirty="0" smtClean="0">
                <a:solidFill>
                  <a:srgbClr val="0094D3"/>
                </a:solidFill>
                <a:latin typeface="Arial"/>
                <a:cs typeface="Arial"/>
              </a:rPr>
              <a:t>,</a:t>
            </a:r>
            <a:r>
              <a:rPr sz="2400" b="1" dirty="0" smtClean="0">
                <a:solidFill>
                  <a:srgbClr val="0094D3"/>
                </a:solidFill>
                <a:latin typeface="Arial"/>
                <a:cs typeface="Arial"/>
              </a:rPr>
              <a:t>4</a:t>
            </a:r>
            <a:r>
              <a:rPr sz="2400" b="1" spc="-285" dirty="0" smtClean="0">
                <a:solidFill>
                  <a:srgbClr val="0094D3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94D3"/>
                </a:solidFill>
                <a:latin typeface="Arial"/>
                <a:cs typeface="Arial"/>
              </a:rPr>
              <a:t>раза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600" spc="5" dirty="0">
                <a:solidFill>
                  <a:srgbClr val="0094D3"/>
                </a:solidFill>
                <a:latin typeface="Arial"/>
                <a:cs typeface="Arial"/>
              </a:rPr>
              <a:t>за</a:t>
            </a:r>
            <a:r>
              <a:rPr sz="1600" spc="-30" dirty="0">
                <a:solidFill>
                  <a:srgbClr val="0094D3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0094D3"/>
                </a:solidFill>
                <a:latin typeface="Arial"/>
                <a:cs typeface="Arial"/>
              </a:rPr>
              <a:t>год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9" name="object 73"/>
          <p:cNvSpPr/>
          <p:nvPr/>
        </p:nvSpPr>
        <p:spPr>
          <a:xfrm>
            <a:off x="1170939" y="3115055"/>
            <a:ext cx="127000" cy="1967864"/>
          </a:xfrm>
          <a:custGeom>
            <a:avLst/>
            <a:gdLst/>
            <a:ahLst/>
            <a:cxnLst/>
            <a:rect l="l" t="t" r="r" b="b"/>
            <a:pathLst>
              <a:path w="127000" h="1967864">
                <a:moveTo>
                  <a:pt x="75691" y="114300"/>
                </a:moveTo>
                <a:lnTo>
                  <a:pt x="51307" y="114300"/>
                </a:lnTo>
                <a:lnTo>
                  <a:pt x="51307" y="1967611"/>
                </a:lnTo>
                <a:lnTo>
                  <a:pt x="75691" y="1967611"/>
                </a:lnTo>
                <a:lnTo>
                  <a:pt x="75691" y="114300"/>
                </a:lnTo>
                <a:close/>
              </a:path>
              <a:path w="127000" h="1967864">
                <a:moveTo>
                  <a:pt x="63500" y="0"/>
                </a:moveTo>
                <a:lnTo>
                  <a:pt x="0" y="127000"/>
                </a:lnTo>
                <a:lnTo>
                  <a:pt x="51307" y="127000"/>
                </a:lnTo>
                <a:lnTo>
                  <a:pt x="51307" y="114300"/>
                </a:lnTo>
                <a:lnTo>
                  <a:pt x="120650" y="114300"/>
                </a:lnTo>
                <a:lnTo>
                  <a:pt x="63500" y="0"/>
                </a:lnTo>
                <a:close/>
              </a:path>
              <a:path w="127000" h="1967864">
                <a:moveTo>
                  <a:pt x="120650" y="114300"/>
                </a:moveTo>
                <a:lnTo>
                  <a:pt x="75691" y="114300"/>
                </a:lnTo>
                <a:lnTo>
                  <a:pt x="75691" y="127000"/>
                </a:lnTo>
                <a:lnTo>
                  <a:pt x="127000" y="127000"/>
                </a:lnTo>
                <a:lnTo>
                  <a:pt x="120650" y="114300"/>
                </a:lnTo>
                <a:close/>
              </a:path>
            </a:pathLst>
          </a:custGeom>
          <a:solidFill>
            <a:srgbClr val="0094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74"/>
          <p:cNvSpPr/>
          <p:nvPr/>
        </p:nvSpPr>
        <p:spPr>
          <a:xfrm>
            <a:off x="5041391" y="2959607"/>
            <a:ext cx="2487295" cy="0"/>
          </a:xfrm>
          <a:custGeom>
            <a:avLst/>
            <a:gdLst/>
            <a:ahLst/>
            <a:cxnLst/>
            <a:rect l="l" t="t" r="r" b="b"/>
            <a:pathLst>
              <a:path w="2487295">
                <a:moveTo>
                  <a:pt x="2487167" y="0"/>
                </a:moveTo>
                <a:lnTo>
                  <a:pt x="0" y="0"/>
                </a:lnTo>
              </a:path>
            </a:pathLst>
          </a:custGeom>
          <a:ln w="24384">
            <a:solidFill>
              <a:srgbClr val="007B37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75"/>
          <p:cNvSpPr txBox="1"/>
          <p:nvPr/>
        </p:nvSpPr>
        <p:spPr>
          <a:xfrm>
            <a:off x="5348985" y="3217926"/>
            <a:ext cx="94741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 smtClean="0">
                <a:solidFill>
                  <a:srgbClr val="007B37"/>
                </a:solidFill>
                <a:latin typeface="Arial"/>
                <a:cs typeface="Arial"/>
              </a:rPr>
              <a:t>на 37 млн чел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600" spc="5" dirty="0">
                <a:solidFill>
                  <a:srgbClr val="007B37"/>
                </a:solidFill>
                <a:latin typeface="Arial"/>
                <a:cs typeface="Arial"/>
              </a:rPr>
              <a:t>за</a:t>
            </a:r>
            <a:r>
              <a:rPr sz="1600" spc="-35" dirty="0">
                <a:solidFill>
                  <a:srgbClr val="007B37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007B37"/>
                </a:solidFill>
                <a:latin typeface="Arial"/>
                <a:cs typeface="Arial"/>
              </a:rPr>
              <a:t>год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2" name="object 76"/>
          <p:cNvSpPr/>
          <p:nvPr/>
        </p:nvSpPr>
        <p:spPr>
          <a:xfrm>
            <a:off x="5206491" y="3157727"/>
            <a:ext cx="127000" cy="1967864"/>
          </a:xfrm>
          <a:custGeom>
            <a:avLst/>
            <a:gdLst/>
            <a:ahLst/>
            <a:cxnLst/>
            <a:rect l="l" t="t" r="r" b="b"/>
            <a:pathLst>
              <a:path w="127000" h="1967864">
                <a:moveTo>
                  <a:pt x="75692" y="114300"/>
                </a:moveTo>
                <a:lnTo>
                  <a:pt x="51308" y="114300"/>
                </a:lnTo>
                <a:lnTo>
                  <a:pt x="51308" y="1967611"/>
                </a:lnTo>
                <a:lnTo>
                  <a:pt x="75692" y="1967611"/>
                </a:lnTo>
                <a:lnTo>
                  <a:pt x="75692" y="114300"/>
                </a:lnTo>
                <a:close/>
              </a:path>
              <a:path w="127000" h="1967864">
                <a:moveTo>
                  <a:pt x="63500" y="0"/>
                </a:moveTo>
                <a:lnTo>
                  <a:pt x="0" y="127000"/>
                </a:lnTo>
                <a:lnTo>
                  <a:pt x="51308" y="127000"/>
                </a:lnTo>
                <a:lnTo>
                  <a:pt x="51308" y="114300"/>
                </a:lnTo>
                <a:lnTo>
                  <a:pt x="120650" y="114300"/>
                </a:lnTo>
                <a:lnTo>
                  <a:pt x="63500" y="0"/>
                </a:lnTo>
                <a:close/>
              </a:path>
              <a:path w="127000" h="1967864">
                <a:moveTo>
                  <a:pt x="120650" y="114300"/>
                </a:moveTo>
                <a:lnTo>
                  <a:pt x="75692" y="114300"/>
                </a:lnTo>
                <a:lnTo>
                  <a:pt x="75692" y="127000"/>
                </a:lnTo>
                <a:lnTo>
                  <a:pt x="127000" y="127000"/>
                </a:lnTo>
                <a:lnTo>
                  <a:pt x="120650" y="114300"/>
                </a:lnTo>
                <a:close/>
              </a:path>
            </a:pathLst>
          </a:custGeom>
          <a:solidFill>
            <a:srgbClr val="007B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77"/>
          <p:cNvSpPr/>
          <p:nvPr/>
        </p:nvSpPr>
        <p:spPr>
          <a:xfrm>
            <a:off x="9418319" y="2987039"/>
            <a:ext cx="2016125" cy="0"/>
          </a:xfrm>
          <a:custGeom>
            <a:avLst/>
            <a:gdLst/>
            <a:ahLst/>
            <a:cxnLst/>
            <a:rect l="l" t="t" r="r" b="b"/>
            <a:pathLst>
              <a:path w="2016125">
                <a:moveTo>
                  <a:pt x="2015871" y="0"/>
                </a:moveTo>
                <a:lnTo>
                  <a:pt x="0" y="0"/>
                </a:lnTo>
              </a:path>
            </a:pathLst>
          </a:custGeom>
          <a:ln w="24384">
            <a:solidFill>
              <a:srgbClr val="944A96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78"/>
          <p:cNvSpPr txBox="1"/>
          <p:nvPr/>
        </p:nvSpPr>
        <p:spPr>
          <a:xfrm>
            <a:off x="9708895" y="3245358"/>
            <a:ext cx="1063625" cy="1025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944A96"/>
                </a:solidFill>
                <a:latin typeface="Arial"/>
                <a:cs typeface="Arial"/>
              </a:rPr>
              <a:t>в </a:t>
            </a:r>
            <a:r>
              <a:rPr sz="2400" b="1" spc="-5" dirty="0">
                <a:solidFill>
                  <a:srgbClr val="944A96"/>
                </a:solidFill>
                <a:latin typeface="Arial"/>
                <a:cs typeface="Arial"/>
              </a:rPr>
              <a:t>4</a:t>
            </a:r>
            <a:r>
              <a:rPr sz="2400" b="1" spc="-254" dirty="0">
                <a:solidFill>
                  <a:srgbClr val="944A96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944A96"/>
                </a:solidFill>
                <a:latin typeface="Arial"/>
                <a:cs typeface="Arial"/>
              </a:rPr>
              <a:t>раза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600" spc="5" dirty="0">
                <a:solidFill>
                  <a:srgbClr val="944A96"/>
                </a:solidFill>
                <a:latin typeface="Arial"/>
                <a:cs typeface="Arial"/>
              </a:rPr>
              <a:t>за</a:t>
            </a:r>
            <a:r>
              <a:rPr sz="1600" spc="-30" dirty="0">
                <a:solidFill>
                  <a:srgbClr val="944A96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944A96"/>
                </a:solidFill>
                <a:latin typeface="Arial"/>
                <a:cs typeface="Arial"/>
              </a:rPr>
              <a:t>год</a:t>
            </a:r>
            <a:endParaRPr sz="16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120"/>
              </a:spcBef>
            </a:pPr>
            <a:r>
              <a:rPr lang="ru-RU" sz="1600" spc="-5" dirty="0" smtClean="0">
                <a:solidFill>
                  <a:srgbClr val="944A96"/>
                </a:solidFill>
                <a:latin typeface="Arial"/>
                <a:cs typeface="Arial"/>
              </a:rPr>
              <a:t>362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5" name="object 79"/>
          <p:cNvSpPr/>
          <p:nvPr/>
        </p:nvSpPr>
        <p:spPr>
          <a:xfrm>
            <a:off x="9568180" y="3185160"/>
            <a:ext cx="127000" cy="1285240"/>
          </a:xfrm>
          <a:custGeom>
            <a:avLst/>
            <a:gdLst/>
            <a:ahLst/>
            <a:cxnLst/>
            <a:rect l="l" t="t" r="r" b="b"/>
            <a:pathLst>
              <a:path w="127000" h="1285239">
                <a:moveTo>
                  <a:pt x="75692" y="114300"/>
                </a:moveTo>
                <a:lnTo>
                  <a:pt x="51308" y="114300"/>
                </a:lnTo>
                <a:lnTo>
                  <a:pt x="51308" y="1284858"/>
                </a:lnTo>
                <a:lnTo>
                  <a:pt x="75692" y="1284858"/>
                </a:lnTo>
                <a:lnTo>
                  <a:pt x="75692" y="114300"/>
                </a:lnTo>
                <a:close/>
              </a:path>
              <a:path w="127000" h="1285239">
                <a:moveTo>
                  <a:pt x="63500" y="0"/>
                </a:moveTo>
                <a:lnTo>
                  <a:pt x="0" y="127000"/>
                </a:lnTo>
                <a:lnTo>
                  <a:pt x="51308" y="127000"/>
                </a:lnTo>
                <a:lnTo>
                  <a:pt x="51308" y="114300"/>
                </a:lnTo>
                <a:lnTo>
                  <a:pt x="120650" y="114300"/>
                </a:lnTo>
                <a:lnTo>
                  <a:pt x="63500" y="0"/>
                </a:lnTo>
                <a:close/>
              </a:path>
              <a:path w="127000" h="1285239">
                <a:moveTo>
                  <a:pt x="120650" y="114300"/>
                </a:moveTo>
                <a:lnTo>
                  <a:pt x="75692" y="114300"/>
                </a:lnTo>
                <a:lnTo>
                  <a:pt x="75692" y="127000"/>
                </a:lnTo>
                <a:lnTo>
                  <a:pt x="127000" y="127000"/>
                </a:lnTo>
                <a:lnTo>
                  <a:pt x="120650" y="114300"/>
                </a:lnTo>
                <a:close/>
              </a:path>
            </a:pathLst>
          </a:custGeom>
          <a:solidFill>
            <a:srgbClr val="944A9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1373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7451" y="289368"/>
            <a:ext cx="8060690" cy="4540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74090">
              <a:lnSpc>
                <a:spcPct val="100000"/>
              </a:lnSpc>
            </a:pPr>
            <a:r>
              <a:rPr sz="2400" b="1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2400" b="1" spc="-1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2400" b="1" spc="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виды сц</a:t>
            </a:r>
            <a:r>
              <a:rPr sz="2400" b="1" spc="-1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нариев, д</a:t>
            </a:r>
            <a:r>
              <a:rPr sz="2400" b="1" spc="-35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2400" b="1" spc="3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2400" b="1" spc="-30" dirty="0" smtClean="0">
                <a:solidFill>
                  <a:srgbClr val="1D1246"/>
                </a:solidFill>
                <a:latin typeface="Arial"/>
                <a:cs typeface="Arial"/>
              </a:rPr>
              <a:t>у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пных</a:t>
            </a:r>
            <a:r>
              <a:rPr sz="2400" b="1" spc="4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2400" b="1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СБП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633961" y="467105"/>
            <a:ext cx="138430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5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213487" y="446230"/>
            <a:ext cx="52625" cy="242161"/>
          </a:xfrm>
          <a:custGeom>
            <a:avLst/>
            <a:gdLst/>
            <a:ahLst/>
            <a:cxnLst/>
            <a:rect l="l" t="t" r="r" b="b"/>
            <a:pathLst>
              <a:path w="52625" h="242161">
                <a:moveTo>
                  <a:pt x="0" y="0"/>
                </a:moveTo>
                <a:lnTo>
                  <a:pt x="0" y="242161"/>
                </a:lnTo>
                <a:lnTo>
                  <a:pt x="52625" y="149548"/>
                </a:lnTo>
                <a:lnTo>
                  <a:pt x="52625" y="92613"/>
                </a:lnTo>
                <a:lnTo>
                  <a:pt x="0" y="0"/>
                </a:lnTo>
                <a:close/>
              </a:path>
            </a:pathLst>
          </a:custGeom>
          <a:solidFill>
            <a:srgbClr val="565FA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414072" y="475079"/>
            <a:ext cx="149488" cy="91091"/>
          </a:xfrm>
          <a:custGeom>
            <a:avLst/>
            <a:gdLst/>
            <a:ahLst/>
            <a:cxnLst/>
            <a:rect l="l" t="t" r="r" b="b"/>
            <a:pathLst>
              <a:path w="149488" h="91091">
                <a:moveTo>
                  <a:pt x="149488" y="0"/>
                </a:moveTo>
                <a:lnTo>
                  <a:pt x="49576" y="0"/>
                </a:lnTo>
                <a:lnTo>
                  <a:pt x="0" y="30360"/>
                </a:lnTo>
                <a:lnTo>
                  <a:pt x="0" y="91091"/>
                </a:lnTo>
                <a:lnTo>
                  <a:pt x="149488" y="0"/>
                </a:lnTo>
                <a:close/>
              </a:path>
            </a:pathLst>
          </a:custGeom>
          <a:solidFill>
            <a:srgbClr val="DB185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362210" y="352869"/>
            <a:ext cx="51862" cy="215580"/>
          </a:xfrm>
          <a:custGeom>
            <a:avLst/>
            <a:gdLst/>
            <a:ahLst/>
            <a:cxnLst/>
            <a:rect l="l" t="t" r="r" b="b"/>
            <a:pathLst>
              <a:path w="51862" h="215580">
                <a:moveTo>
                  <a:pt x="0" y="0"/>
                </a:moveTo>
                <a:lnTo>
                  <a:pt x="0" y="183698"/>
                </a:lnTo>
                <a:lnTo>
                  <a:pt x="51862" y="215580"/>
                </a:lnTo>
                <a:lnTo>
                  <a:pt x="51862" y="92593"/>
                </a:lnTo>
                <a:lnTo>
                  <a:pt x="0" y="0"/>
                </a:lnTo>
                <a:close/>
              </a:path>
            </a:pathLst>
          </a:custGeom>
          <a:solidFill>
            <a:srgbClr val="FBB52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362210" y="352869"/>
            <a:ext cx="201350" cy="122210"/>
          </a:xfrm>
          <a:custGeom>
            <a:avLst/>
            <a:gdLst/>
            <a:ahLst/>
            <a:cxnLst/>
            <a:rect l="l" t="t" r="r" b="b"/>
            <a:pathLst>
              <a:path w="201350" h="122210">
                <a:moveTo>
                  <a:pt x="0" y="0"/>
                </a:moveTo>
                <a:lnTo>
                  <a:pt x="51862" y="92593"/>
                </a:lnTo>
                <a:lnTo>
                  <a:pt x="101438" y="122210"/>
                </a:lnTo>
                <a:lnTo>
                  <a:pt x="201350" y="122210"/>
                </a:lnTo>
                <a:lnTo>
                  <a:pt x="0" y="0"/>
                </a:lnTo>
                <a:close/>
              </a:path>
            </a:pathLst>
          </a:custGeom>
          <a:solidFill>
            <a:srgbClr val="F4773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362210" y="598056"/>
            <a:ext cx="51862" cy="183709"/>
          </a:xfrm>
          <a:custGeom>
            <a:avLst/>
            <a:gdLst/>
            <a:ahLst/>
            <a:cxnLst/>
            <a:rect l="l" t="t" r="r" b="b"/>
            <a:pathLst>
              <a:path w="51862" h="183709">
                <a:moveTo>
                  <a:pt x="0" y="0"/>
                </a:moveTo>
                <a:lnTo>
                  <a:pt x="0" y="183709"/>
                </a:lnTo>
                <a:lnTo>
                  <a:pt x="51862" y="90336"/>
                </a:lnTo>
                <a:lnTo>
                  <a:pt x="51862" y="31124"/>
                </a:lnTo>
                <a:lnTo>
                  <a:pt x="0" y="0"/>
                </a:lnTo>
                <a:close/>
              </a:path>
            </a:pathLst>
          </a:custGeom>
          <a:solidFill>
            <a:srgbClr val="5FBA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213487" y="446230"/>
            <a:ext cx="350073" cy="212557"/>
          </a:xfrm>
          <a:custGeom>
            <a:avLst/>
            <a:gdLst/>
            <a:ahLst/>
            <a:cxnLst/>
            <a:rect l="l" t="t" r="r" b="b"/>
            <a:pathLst>
              <a:path w="350073" h="212557">
                <a:moveTo>
                  <a:pt x="0" y="0"/>
                </a:moveTo>
                <a:lnTo>
                  <a:pt x="52625" y="92613"/>
                </a:lnTo>
                <a:lnTo>
                  <a:pt x="250161" y="212557"/>
                </a:lnTo>
                <a:lnTo>
                  <a:pt x="350073" y="212557"/>
                </a:lnTo>
                <a:lnTo>
                  <a:pt x="0" y="0"/>
                </a:lnTo>
                <a:close/>
              </a:path>
            </a:pathLst>
          </a:custGeom>
          <a:solidFill>
            <a:srgbClr val="1289C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362210" y="658788"/>
            <a:ext cx="201350" cy="122978"/>
          </a:xfrm>
          <a:custGeom>
            <a:avLst/>
            <a:gdLst/>
            <a:ahLst/>
            <a:cxnLst/>
            <a:rect l="l" t="t" r="r" b="b"/>
            <a:pathLst>
              <a:path w="201350" h="122978">
                <a:moveTo>
                  <a:pt x="201350" y="0"/>
                </a:moveTo>
                <a:lnTo>
                  <a:pt x="101438" y="0"/>
                </a:lnTo>
                <a:lnTo>
                  <a:pt x="51862" y="29604"/>
                </a:lnTo>
                <a:lnTo>
                  <a:pt x="0" y="122978"/>
                </a:lnTo>
                <a:lnTo>
                  <a:pt x="201350" y="0"/>
                </a:lnTo>
                <a:close/>
              </a:path>
            </a:pathLst>
          </a:custGeom>
          <a:solidFill>
            <a:srgbClr val="0C844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213487" y="566932"/>
            <a:ext cx="148722" cy="121460"/>
          </a:xfrm>
          <a:custGeom>
            <a:avLst/>
            <a:gdLst/>
            <a:ahLst/>
            <a:cxnLst/>
            <a:rect l="l" t="t" r="r" b="b"/>
            <a:pathLst>
              <a:path w="148722" h="121460">
                <a:moveTo>
                  <a:pt x="99149" y="0"/>
                </a:moveTo>
                <a:lnTo>
                  <a:pt x="52625" y="28846"/>
                </a:lnTo>
                <a:lnTo>
                  <a:pt x="0" y="121460"/>
                </a:lnTo>
                <a:lnTo>
                  <a:pt x="148722" y="31124"/>
                </a:lnTo>
                <a:lnTo>
                  <a:pt x="99149" y="0"/>
                </a:lnTo>
                <a:close/>
              </a:path>
            </a:pathLst>
          </a:custGeom>
          <a:solidFill>
            <a:srgbClr val="9151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1124711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192">
            <a:solidFill>
              <a:srgbClr val="1D12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30216" y="1496631"/>
            <a:ext cx="2700528" cy="5085588"/>
          </a:xfrm>
          <a:custGeom>
            <a:avLst/>
            <a:gdLst/>
            <a:ahLst/>
            <a:cxnLst/>
            <a:rect l="l" t="t" r="r" b="b"/>
            <a:pathLst>
              <a:path w="2700528" h="5085588">
                <a:moveTo>
                  <a:pt x="0" y="5085588"/>
                </a:moveTo>
                <a:lnTo>
                  <a:pt x="2700528" y="5085588"/>
                </a:lnTo>
                <a:lnTo>
                  <a:pt x="2700528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29768" y="1680970"/>
            <a:ext cx="2700528" cy="5085588"/>
          </a:xfrm>
          <a:custGeom>
            <a:avLst/>
            <a:gdLst/>
            <a:ahLst/>
            <a:cxnLst/>
            <a:rect l="l" t="t" r="r" b="b"/>
            <a:pathLst>
              <a:path w="2700528" h="5085588">
                <a:moveTo>
                  <a:pt x="0" y="5085588"/>
                </a:moveTo>
                <a:lnTo>
                  <a:pt x="2700528" y="5085588"/>
                </a:lnTo>
                <a:lnTo>
                  <a:pt x="2700528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ln w="12192">
            <a:solidFill>
              <a:srgbClr val="D9C9A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59255" y="1750821"/>
            <a:ext cx="1232535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25" dirty="0" smtClean="0">
                <a:solidFill>
                  <a:srgbClr val="1D1246"/>
                </a:solidFill>
                <a:latin typeface="Arial"/>
                <a:cs typeface="Arial"/>
              </a:rPr>
              <a:t>Q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R</a:t>
            </a:r>
            <a:r>
              <a:rPr sz="16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6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кассе</a:t>
            </a:r>
            <a:endParaRPr sz="16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84391" y="1680970"/>
            <a:ext cx="2700527" cy="5085588"/>
          </a:xfrm>
          <a:custGeom>
            <a:avLst/>
            <a:gdLst/>
            <a:ahLst/>
            <a:cxnLst/>
            <a:rect l="l" t="t" r="r" b="b"/>
            <a:pathLst>
              <a:path w="2700527" h="5085588">
                <a:moveTo>
                  <a:pt x="0" y="5085588"/>
                </a:moveTo>
                <a:lnTo>
                  <a:pt x="2700527" y="5085588"/>
                </a:lnTo>
                <a:lnTo>
                  <a:pt x="2700527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184391" y="1680970"/>
            <a:ext cx="2700527" cy="5085588"/>
          </a:xfrm>
          <a:custGeom>
            <a:avLst/>
            <a:gdLst/>
            <a:ahLst/>
            <a:cxnLst/>
            <a:rect l="l" t="t" r="r" b="b"/>
            <a:pathLst>
              <a:path w="2700527" h="5085588">
                <a:moveTo>
                  <a:pt x="0" y="5085588"/>
                </a:moveTo>
                <a:lnTo>
                  <a:pt x="2700527" y="5085588"/>
                </a:lnTo>
                <a:lnTo>
                  <a:pt x="2700527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ln w="12192">
            <a:solidFill>
              <a:srgbClr val="D9C9A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96411" y="1680970"/>
            <a:ext cx="2699004" cy="5085588"/>
          </a:xfrm>
          <a:custGeom>
            <a:avLst/>
            <a:gdLst/>
            <a:ahLst/>
            <a:cxnLst/>
            <a:rect l="l" t="t" r="r" b="b"/>
            <a:pathLst>
              <a:path w="2699004" h="5085588">
                <a:moveTo>
                  <a:pt x="0" y="5085588"/>
                </a:moveTo>
                <a:lnTo>
                  <a:pt x="2699004" y="5085588"/>
                </a:lnTo>
                <a:lnTo>
                  <a:pt x="2699004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296411" y="1680970"/>
            <a:ext cx="2699004" cy="5085588"/>
          </a:xfrm>
          <a:custGeom>
            <a:avLst/>
            <a:gdLst/>
            <a:ahLst/>
            <a:cxnLst/>
            <a:rect l="l" t="t" r="r" b="b"/>
            <a:pathLst>
              <a:path w="2699004" h="5085588">
                <a:moveTo>
                  <a:pt x="0" y="5085588"/>
                </a:moveTo>
                <a:lnTo>
                  <a:pt x="2699004" y="5085588"/>
                </a:lnTo>
                <a:lnTo>
                  <a:pt x="2699004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ln w="12192">
            <a:solidFill>
              <a:srgbClr val="D9C9A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051035" y="1680970"/>
            <a:ext cx="2699004" cy="5085588"/>
          </a:xfrm>
          <a:custGeom>
            <a:avLst/>
            <a:gdLst/>
            <a:ahLst/>
            <a:cxnLst/>
            <a:rect l="l" t="t" r="r" b="b"/>
            <a:pathLst>
              <a:path w="2699004" h="5085588">
                <a:moveTo>
                  <a:pt x="0" y="5085588"/>
                </a:moveTo>
                <a:lnTo>
                  <a:pt x="2699004" y="5085588"/>
                </a:lnTo>
                <a:lnTo>
                  <a:pt x="2699004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51035" y="1680970"/>
            <a:ext cx="2699004" cy="5085588"/>
          </a:xfrm>
          <a:custGeom>
            <a:avLst/>
            <a:gdLst/>
            <a:ahLst/>
            <a:cxnLst/>
            <a:rect l="l" t="t" r="r" b="b"/>
            <a:pathLst>
              <a:path w="2699004" h="5085588">
                <a:moveTo>
                  <a:pt x="0" y="5085588"/>
                </a:moveTo>
                <a:lnTo>
                  <a:pt x="2699004" y="5085588"/>
                </a:lnTo>
                <a:lnTo>
                  <a:pt x="2699004" y="0"/>
                </a:lnTo>
                <a:lnTo>
                  <a:pt x="0" y="0"/>
                </a:lnTo>
                <a:lnTo>
                  <a:pt x="0" y="5085588"/>
                </a:lnTo>
                <a:close/>
              </a:path>
            </a:pathLst>
          </a:custGeom>
          <a:ln w="12192">
            <a:solidFill>
              <a:srgbClr val="D9C9A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862698" y="1750821"/>
            <a:ext cx="4024629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  <a:tabLst>
                <a:tab pos="3066415" algn="l"/>
              </a:tabLst>
            </a:pP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N</a:t>
            </a:r>
            <a:r>
              <a:rPr sz="1600" b="1" spc="-20" dirty="0" smtClean="0">
                <a:solidFill>
                  <a:srgbClr val="1D1246"/>
                </a:solidFill>
                <a:latin typeface="Arial"/>
                <a:cs typeface="Arial"/>
              </a:rPr>
              <a:t>F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C</a:t>
            </a:r>
            <a:r>
              <a:rPr sz="1600" b="1" spc="-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6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кассе	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п</a:t>
            </a:r>
            <a:r>
              <a:rPr sz="1600" b="1" spc="-4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600" b="1" spc="-25" dirty="0" smtClean="0">
                <a:solidFill>
                  <a:srgbClr val="1D1246"/>
                </a:solidFill>
                <a:latin typeface="Arial"/>
                <a:cs typeface="Arial"/>
              </a:rPr>
              <a:t>д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п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иска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35704" y="1750821"/>
            <a:ext cx="2159635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1D1246"/>
                </a:solidFill>
                <a:latin typeface="Arial"/>
                <a:cs typeface="Arial"/>
              </a:rPr>
              <a:t>п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ка</a:t>
            </a:r>
            <a:r>
              <a:rPr sz="1600" b="1" spc="-5" dirty="0" smtClean="0">
                <a:solidFill>
                  <a:srgbClr val="1D1246"/>
                </a:solidFill>
                <a:latin typeface="Arial"/>
                <a:cs typeface="Arial"/>
              </a:rPr>
              <a:t> /</a:t>
            </a:r>
            <a:r>
              <a:rPr sz="1600" b="1" spc="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25" dirty="0" smtClean="0">
                <a:solidFill>
                  <a:srgbClr val="1D1246"/>
                </a:solidFill>
                <a:latin typeface="Arial"/>
                <a:cs typeface="Arial"/>
              </a:rPr>
              <a:t>Q</a:t>
            </a:r>
            <a:r>
              <a:rPr sz="1600" b="1" spc="-15" dirty="0" smtClean="0">
                <a:solidFill>
                  <a:srgbClr val="1D1246"/>
                </a:solidFill>
                <a:latin typeface="Arial"/>
                <a:cs typeface="Arial"/>
              </a:rPr>
              <a:t>R</a:t>
            </a:r>
            <a:r>
              <a:rPr sz="1600" b="1" spc="2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600" b="1" spc="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1600" b="1" spc="-25" dirty="0" smtClean="0">
                <a:solidFill>
                  <a:srgbClr val="1D1246"/>
                </a:solidFill>
                <a:latin typeface="Arial"/>
                <a:cs typeface="Arial"/>
              </a:rPr>
              <a:t>л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айн</a:t>
            </a:r>
            <a:endParaRPr sz="16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29768" y="2095500"/>
            <a:ext cx="2700020" cy="0"/>
          </a:xfrm>
          <a:custGeom>
            <a:avLst/>
            <a:gdLst/>
            <a:ahLst/>
            <a:cxnLst/>
            <a:rect l="l" t="t" r="r" b="b"/>
            <a:pathLst>
              <a:path w="2700020">
                <a:moveTo>
                  <a:pt x="0" y="0"/>
                </a:moveTo>
                <a:lnTo>
                  <a:pt x="2700020" y="0"/>
                </a:lnTo>
              </a:path>
            </a:pathLst>
          </a:custGeom>
          <a:ln w="12192">
            <a:solidFill>
              <a:srgbClr val="1D12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184391" y="2095500"/>
            <a:ext cx="2700019" cy="0"/>
          </a:xfrm>
          <a:custGeom>
            <a:avLst/>
            <a:gdLst/>
            <a:ahLst/>
            <a:cxnLst/>
            <a:rect l="l" t="t" r="r" b="b"/>
            <a:pathLst>
              <a:path w="2700019">
                <a:moveTo>
                  <a:pt x="0" y="0"/>
                </a:moveTo>
                <a:lnTo>
                  <a:pt x="2700019" y="0"/>
                </a:lnTo>
              </a:path>
            </a:pathLst>
          </a:custGeom>
          <a:ln w="12192">
            <a:solidFill>
              <a:srgbClr val="1D12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96411" y="2095500"/>
            <a:ext cx="2700020" cy="0"/>
          </a:xfrm>
          <a:custGeom>
            <a:avLst/>
            <a:gdLst/>
            <a:ahLst/>
            <a:cxnLst/>
            <a:rect l="l" t="t" r="r" b="b"/>
            <a:pathLst>
              <a:path w="2700020">
                <a:moveTo>
                  <a:pt x="0" y="0"/>
                </a:moveTo>
                <a:lnTo>
                  <a:pt x="2700020" y="0"/>
                </a:lnTo>
              </a:path>
            </a:pathLst>
          </a:custGeom>
          <a:ln w="12192">
            <a:solidFill>
              <a:srgbClr val="1D12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051035" y="2095500"/>
            <a:ext cx="2700020" cy="0"/>
          </a:xfrm>
          <a:custGeom>
            <a:avLst/>
            <a:gdLst/>
            <a:ahLst/>
            <a:cxnLst/>
            <a:rect l="l" t="t" r="r" b="b"/>
            <a:pathLst>
              <a:path w="2700020">
                <a:moveTo>
                  <a:pt x="0" y="0"/>
                </a:moveTo>
                <a:lnTo>
                  <a:pt x="2700020" y="0"/>
                </a:lnTo>
              </a:path>
            </a:pathLst>
          </a:custGeom>
          <a:ln w="12192">
            <a:solidFill>
              <a:srgbClr val="1D12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04444" y="2101595"/>
            <a:ext cx="1235964" cy="12359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18744" y="2215895"/>
            <a:ext cx="1007363" cy="1007363"/>
          </a:xfrm>
          <a:custGeom>
            <a:avLst/>
            <a:gdLst/>
            <a:ahLst/>
            <a:cxnLst/>
            <a:rect l="l" t="t" r="r" b="b"/>
            <a:pathLst>
              <a:path w="1007363" h="1007363">
                <a:moveTo>
                  <a:pt x="503681" y="0"/>
                </a:moveTo>
                <a:lnTo>
                  <a:pt x="462371" y="1670"/>
                </a:lnTo>
                <a:lnTo>
                  <a:pt x="421980" y="6593"/>
                </a:lnTo>
                <a:lnTo>
                  <a:pt x="382639" y="14640"/>
                </a:lnTo>
                <a:lnTo>
                  <a:pt x="344477" y="25682"/>
                </a:lnTo>
                <a:lnTo>
                  <a:pt x="307624" y="39588"/>
                </a:lnTo>
                <a:lnTo>
                  <a:pt x="272208" y="56228"/>
                </a:lnTo>
                <a:lnTo>
                  <a:pt x="238361" y="75474"/>
                </a:lnTo>
                <a:lnTo>
                  <a:pt x="206211" y="97194"/>
                </a:lnTo>
                <a:lnTo>
                  <a:pt x="175889" y="121260"/>
                </a:lnTo>
                <a:lnTo>
                  <a:pt x="147523" y="147542"/>
                </a:lnTo>
                <a:lnTo>
                  <a:pt x="121243" y="175909"/>
                </a:lnTo>
                <a:lnTo>
                  <a:pt x="97179" y="206233"/>
                </a:lnTo>
                <a:lnTo>
                  <a:pt x="75461" y="238384"/>
                </a:lnTo>
                <a:lnTo>
                  <a:pt x="56219" y="272231"/>
                </a:lnTo>
                <a:lnTo>
                  <a:pt x="39581" y="307645"/>
                </a:lnTo>
                <a:lnTo>
                  <a:pt x="25677" y="344497"/>
                </a:lnTo>
                <a:lnTo>
                  <a:pt x="14638" y="382656"/>
                </a:lnTo>
                <a:lnTo>
                  <a:pt x="6592" y="421993"/>
                </a:lnTo>
                <a:lnTo>
                  <a:pt x="1669" y="462378"/>
                </a:lnTo>
                <a:lnTo>
                  <a:pt x="0" y="503681"/>
                </a:lnTo>
                <a:lnTo>
                  <a:pt x="1669" y="544985"/>
                </a:lnTo>
                <a:lnTo>
                  <a:pt x="6592" y="585370"/>
                </a:lnTo>
                <a:lnTo>
                  <a:pt x="14638" y="624707"/>
                </a:lnTo>
                <a:lnTo>
                  <a:pt x="25677" y="662866"/>
                </a:lnTo>
                <a:lnTo>
                  <a:pt x="39581" y="699718"/>
                </a:lnTo>
                <a:lnTo>
                  <a:pt x="56219" y="735132"/>
                </a:lnTo>
                <a:lnTo>
                  <a:pt x="75461" y="768979"/>
                </a:lnTo>
                <a:lnTo>
                  <a:pt x="97179" y="801130"/>
                </a:lnTo>
                <a:lnTo>
                  <a:pt x="121243" y="831454"/>
                </a:lnTo>
                <a:lnTo>
                  <a:pt x="147523" y="859821"/>
                </a:lnTo>
                <a:lnTo>
                  <a:pt x="175889" y="886103"/>
                </a:lnTo>
                <a:lnTo>
                  <a:pt x="206211" y="910169"/>
                </a:lnTo>
                <a:lnTo>
                  <a:pt x="238361" y="931889"/>
                </a:lnTo>
                <a:lnTo>
                  <a:pt x="272208" y="951135"/>
                </a:lnTo>
                <a:lnTo>
                  <a:pt x="307624" y="967775"/>
                </a:lnTo>
                <a:lnTo>
                  <a:pt x="344477" y="981681"/>
                </a:lnTo>
                <a:lnTo>
                  <a:pt x="382639" y="992723"/>
                </a:lnTo>
                <a:lnTo>
                  <a:pt x="421980" y="1000770"/>
                </a:lnTo>
                <a:lnTo>
                  <a:pt x="462371" y="1005693"/>
                </a:lnTo>
                <a:lnTo>
                  <a:pt x="503681" y="1007363"/>
                </a:lnTo>
                <a:lnTo>
                  <a:pt x="544985" y="1005693"/>
                </a:lnTo>
                <a:lnTo>
                  <a:pt x="585370" y="1000770"/>
                </a:lnTo>
                <a:lnTo>
                  <a:pt x="624707" y="992723"/>
                </a:lnTo>
                <a:lnTo>
                  <a:pt x="662866" y="981681"/>
                </a:lnTo>
                <a:lnTo>
                  <a:pt x="699718" y="967775"/>
                </a:lnTo>
                <a:lnTo>
                  <a:pt x="735132" y="951135"/>
                </a:lnTo>
                <a:lnTo>
                  <a:pt x="768979" y="931889"/>
                </a:lnTo>
                <a:lnTo>
                  <a:pt x="801130" y="910169"/>
                </a:lnTo>
                <a:lnTo>
                  <a:pt x="815322" y="898905"/>
                </a:lnTo>
                <a:lnTo>
                  <a:pt x="503681" y="898905"/>
                </a:lnTo>
                <a:lnTo>
                  <a:pt x="471263" y="897596"/>
                </a:lnTo>
                <a:lnTo>
                  <a:pt x="408694" y="887421"/>
                </a:lnTo>
                <a:lnTo>
                  <a:pt x="349824" y="867852"/>
                </a:lnTo>
                <a:lnTo>
                  <a:pt x="295469" y="839701"/>
                </a:lnTo>
                <a:lnTo>
                  <a:pt x="246443" y="803780"/>
                </a:lnTo>
                <a:lnTo>
                  <a:pt x="203558" y="760904"/>
                </a:lnTo>
                <a:lnTo>
                  <a:pt x="167629" y="711885"/>
                </a:lnTo>
                <a:lnTo>
                  <a:pt x="139470" y="657536"/>
                </a:lnTo>
                <a:lnTo>
                  <a:pt x="119895" y="598670"/>
                </a:lnTo>
                <a:lnTo>
                  <a:pt x="109717" y="536101"/>
                </a:lnTo>
                <a:lnTo>
                  <a:pt x="108407" y="503681"/>
                </a:lnTo>
                <a:lnTo>
                  <a:pt x="109717" y="471262"/>
                </a:lnTo>
                <a:lnTo>
                  <a:pt x="119895" y="408693"/>
                </a:lnTo>
                <a:lnTo>
                  <a:pt x="139470" y="349827"/>
                </a:lnTo>
                <a:lnTo>
                  <a:pt x="167629" y="295478"/>
                </a:lnTo>
                <a:lnTo>
                  <a:pt x="203558" y="246459"/>
                </a:lnTo>
                <a:lnTo>
                  <a:pt x="246443" y="203583"/>
                </a:lnTo>
                <a:lnTo>
                  <a:pt x="295469" y="167662"/>
                </a:lnTo>
                <a:lnTo>
                  <a:pt x="349824" y="139511"/>
                </a:lnTo>
                <a:lnTo>
                  <a:pt x="408694" y="119942"/>
                </a:lnTo>
                <a:lnTo>
                  <a:pt x="471263" y="109767"/>
                </a:lnTo>
                <a:lnTo>
                  <a:pt x="503681" y="108457"/>
                </a:lnTo>
                <a:lnTo>
                  <a:pt x="815322" y="108457"/>
                </a:lnTo>
                <a:lnTo>
                  <a:pt x="801130" y="97194"/>
                </a:lnTo>
                <a:lnTo>
                  <a:pt x="768979" y="75474"/>
                </a:lnTo>
                <a:lnTo>
                  <a:pt x="735132" y="56228"/>
                </a:lnTo>
                <a:lnTo>
                  <a:pt x="699718" y="39588"/>
                </a:lnTo>
                <a:lnTo>
                  <a:pt x="662866" y="25682"/>
                </a:lnTo>
                <a:lnTo>
                  <a:pt x="624707" y="14640"/>
                </a:lnTo>
                <a:lnTo>
                  <a:pt x="585370" y="6593"/>
                </a:lnTo>
                <a:lnTo>
                  <a:pt x="544985" y="1670"/>
                </a:lnTo>
                <a:lnTo>
                  <a:pt x="503681" y="0"/>
                </a:lnTo>
                <a:close/>
              </a:path>
              <a:path w="1007363" h="1007363">
                <a:moveTo>
                  <a:pt x="815322" y="108457"/>
                </a:moveTo>
                <a:lnTo>
                  <a:pt x="503681" y="108457"/>
                </a:lnTo>
                <a:lnTo>
                  <a:pt x="536101" y="109767"/>
                </a:lnTo>
                <a:lnTo>
                  <a:pt x="567798" y="113629"/>
                </a:lnTo>
                <a:lnTo>
                  <a:pt x="628617" y="128603"/>
                </a:lnTo>
                <a:lnTo>
                  <a:pt x="685326" y="152565"/>
                </a:lnTo>
                <a:lnTo>
                  <a:pt x="737112" y="184702"/>
                </a:lnTo>
                <a:lnTo>
                  <a:pt x="783161" y="224202"/>
                </a:lnTo>
                <a:lnTo>
                  <a:pt x="822661" y="270251"/>
                </a:lnTo>
                <a:lnTo>
                  <a:pt x="854798" y="322037"/>
                </a:lnTo>
                <a:lnTo>
                  <a:pt x="878760" y="378746"/>
                </a:lnTo>
                <a:lnTo>
                  <a:pt x="893734" y="439565"/>
                </a:lnTo>
                <a:lnTo>
                  <a:pt x="898906" y="503681"/>
                </a:lnTo>
                <a:lnTo>
                  <a:pt x="897596" y="536101"/>
                </a:lnTo>
                <a:lnTo>
                  <a:pt x="887421" y="598670"/>
                </a:lnTo>
                <a:lnTo>
                  <a:pt x="867852" y="657536"/>
                </a:lnTo>
                <a:lnTo>
                  <a:pt x="839701" y="711885"/>
                </a:lnTo>
                <a:lnTo>
                  <a:pt x="803780" y="760904"/>
                </a:lnTo>
                <a:lnTo>
                  <a:pt x="760904" y="803780"/>
                </a:lnTo>
                <a:lnTo>
                  <a:pt x="711885" y="839701"/>
                </a:lnTo>
                <a:lnTo>
                  <a:pt x="657536" y="867852"/>
                </a:lnTo>
                <a:lnTo>
                  <a:pt x="598670" y="887421"/>
                </a:lnTo>
                <a:lnTo>
                  <a:pt x="536101" y="897596"/>
                </a:lnTo>
                <a:lnTo>
                  <a:pt x="503681" y="898905"/>
                </a:lnTo>
                <a:lnTo>
                  <a:pt x="815322" y="898905"/>
                </a:lnTo>
                <a:lnTo>
                  <a:pt x="859821" y="859821"/>
                </a:lnTo>
                <a:lnTo>
                  <a:pt x="886103" y="831454"/>
                </a:lnTo>
                <a:lnTo>
                  <a:pt x="910169" y="801130"/>
                </a:lnTo>
                <a:lnTo>
                  <a:pt x="931889" y="768979"/>
                </a:lnTo>
                <a:lnTo>
                  <a:pt x="951135" y="735132"/>
                </a:lnTo>
                <a:lnTo>
                  <a:pt x="967775" y="699718"/>
                </a:lnTo>
                <a:lnTo>
                  <a:pt x="981681" y="662866"/>
                </a:lnTo>
                <a:lnTo>
                  <a:pt x="992723" y="624707"/>
                </a:lnTo>
                <a:lnTo>
                  <a:pt x="1000770" y="585370"/>
                </a:lnTo>
                <a:lnTo>
                  <a:pt x="1005693" y="544985"/>
                </a:lnTo>
                <a:lnTo>
                  <a:pt x="1007363" y="503681"/>
                </a:lnTo>
                <a:lnTo>
                  <a:pt x="1005693" y="462378"/>
                </a:lnTo>
                <a:lnTo>
                  <a:pt x="1000770" y="421993"/>
                </a:lnTo>
                <a:lnTo>
                  <a:pt x="992723" y="382656"/>
                </a:lnTo>
                <a:lnTo>
                  <a:pt x="981681" y="344497"/>
                </a:lnTo>
                <a:lnTo>
                  <a:pt x="967775" y="307645"/>
                </a:lnTo>
                <a:lnTo>
                  <a:pt x="951135" y="272231"/>
                </a:lnTo>
                <a:lnTo>
                  <a:pt x="931889" y="238384"/>
                </a:lnTo>
                <a:lnTo>
                  <a:pt x="910169" y="206233"/>
                </a:lnTo>
                <a:lnTo>
                  <a:pt x="886103" y="175909"/>
                </a:lnTo>
                <a:lnTo>
                  <a:pt x="859821" y="147542"/>
                </a:lnTo>
                <a:lnTo>
                  <a:pt x="831454" y="121260"/>
                </a:lnTo>
                <a:lnTo>
                  <a:pt x="815322" y="108457"/>
                </a:lnTo>
                <a:close/>
              </a:path>
            </a:pathLst>
          </a:custGeom>
          <a:solidFill>
            <a:srgbClr val="007B3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61188" y="2301239"/>
            <a:ext cx="1522476" cy="15224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93419" y="2290572"/>
            <a:ext cx="858012" cy="858012"/>
          </a:xfrm>
          <a:custGeom>
            <a:avLst/>
            <a:gdLst/>
            <a:ahLst/>
            <a:cxnLst/>
            <a:rect l="l" t="t" r="r" b="b"/>
            <a:pathLst>
              <a:path w="858012" h="858012">
                <a:moveTo>
                  <a:pt x="429005" y="0"/>
                </a:moveTo>
                <a:lnTo>
                  <a:pt x="359419" y="5613"/>
                </a:lnTo>
                <a:lnTo>
                  <a:pt x="293407" y="21866"/>
                </a:lnTo>
                <a:lnTo>
                  <a:pt x="231854" y="47875"/>
                </a:lnTo>
                <a:lnTo>
                  <a:pt x="175641" y="82759"/>
                </a:lnTo>
                <a:lnTo>
                  <a:pt x="125653" y="125634"/>
                </a:lnTo>
                <a:lnTo>
                  <a:pt x="82773" y="175619"/>
                </a:lnTo>
                <a:lnTo>
                  <a:pt x="47885" y="231831"/>
                </a:lnTo>
                <a:lnTo>
                  <a:pt x="21871" y="293388"/>
                </a:lnTo>
                <a:lnTo>
                  <a:pt x="5615" y="359407"/>
                </a:lnTo>
                <a:lnTo>
                  <a:pt x="0" y="429005"/>
                </a:lnTo>
                <a:lnTo>
                  <a:pt x="1422" y="464197"/>
                </a:lnTo>
                <a:lnTo>
                  <a:pt x="12468" y="532116"/>
                </a:lnTo>
                <a:lnTo>
                  <a:pt x="33713" y="596014"/>
                </a:lnTo>
                <a:lnTo>
                  <a:pt x="64275" y="655009"/>
                </a:lnTo>
                <a:lnTo>
                  <a:pt x="103270" y="708218"/>
                </a:lnTo>
                <a:lnTo>
                  <a:pt x="149814" y="754758"/>
                </a:lnTo>
                <a:lnTo>
                  <a:pt x="203024" y="793748"/>
                </a:lnTo>
                <a:lnTo>
                  <a:pt x="262018" y="824305"/>
                </a:lnTo>
                <a:lnTo>
                  <a:pt x="325911" y="845546"/>
                </a:lnTo>
                <a:lnTo>
                  <a:pt x="393821" y="856590"/>
                </a:lnTo>
                <a:lnTo>
                  <a:pt x="429005" y="858012"/>
                </a:lnTo>
                <a:lnTo>
                  <a:pt x="464197" y="856590"/>
                </a:lnTo>
                <a:lnTo>
                  <a:pt x="532116" y="845546"/>
                </a:lnTo>
                <a:lnTo>
                  <a:pt x="596014" y="824305"/>
                </a:lnTo>
                <a:lnTo>
                  <a:pt x="655009" y="793748"/>
                </a:lnTo>
                <a:lnTo>
                  <a:pt x="708218" y="754758"/>
                </a:lnTo>
                <a:lnTo>
                  <a:pt x="754758" y="708218"/>
                </a:lnTo>
                <a:lnTo>
                  <a:pt x="793748" y="655009"/>
                </a:lnTo>
                <a:lnTo>
                  <a:pt x="824305" y="596014"/>
                </a:lnTo>
                <a:lnTo>
                  <a:pt x="845546" y="532116"/>
                </a:lnTo>
                <a:lnTo>
                  <a:pt x="856590" y="464197"/>
                </a:lnTo>
                <a:lnTo>
                  <a:pt x="858012" y="429005"/>
                </a:lnTo>
                <a:lnTo>
                  <a:pt x="856590" y="393814"/>
                </a:lnTo>
                <a:lnTo>
                  <a:pt x="845546" y="325895"/>
                </a:lnTo>
                <a:lnTo>
                  <a:pt x="824305" y="261997"/>
                </a:lnTo>
                <a:lnTo>
                  <a:pt x="793748" y="203002"/>
                </a:lnTo>
                <a:lnTo>
                  <a:pt x="754758" y="149793"/>
                </a:lnTo>
                <a:lnTo>
                  <a:pt x="708218" y="103253"/>
                </a:lnTo>
                <a:lnTo>
                  <a:pt x="655009" y="64263"/>
                </a:lnTo>
                <a:lnTo>
                  <a:pt x="596014" y="33706"/>
                </a:lnTo>
                <a:lnTo>
                  <a:pt x="532116" y="12465"/>
                </a:lnTo>
                <a:lnTo>
                  <a:pt x="464197" y="1421"/>
                </a:lnTo>
                <a:lnTo>
                  <a:pt x="429005" y="0"/>
                </a:lnTo>
                <a:close/>
              </a:path>
            </a:pathLst>
          </a:custGeom>
          <a:solidFill>
            <a:srgbClr val="F5F0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82751" y="2282951"/>
            <a:ext cx="877824" cy="873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702689" y="2532634"/>
            <a:ext cx="675640" cy="37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на </a:t>
            </a:r>
            <a:r>
              <a:rPr sz="1200" spc="25" dirty="0" smtClean="0">
                <a:solidFill>
                  <a:srgbClr val="0082BA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ассе м</a:t>
            </a:r>
            <a:r>
              <a:rPr sz="1200" spc="5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-30" dirty="0" smtClean="0">
                <a:solidFill>
                  <a:srgbClr val="0082BA"/>
                </a:solidFill>
                <a:latin typeface="Arial"/>
                <a:cs typeface="Arial"/>
              </a:rPr>
              <a:t>г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зина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01395" y="3230879"/>
            <a:ext cx="1237488" cy="12374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15695" y="3345179"/>
            <a:ext cx="1008888" cy="1008888"/>
          </a:xfrm>
          <a:custGeom>
            <a:avLst/>
            <a:gdLst/>
            <a:ahLst/>
            <a:cxnLst/>
            <a:rect l="l" t="t" r="r" b="b"/>
            <a:pathLst>
              <a:path w="1008888" h="1008888">
                <a:moveTo>
                  <a:pt x="504444" y="0"/>
                </a:moveTo>
                <a:lnTo>
                  <a:pt x="463071" y="1671"/>
                </a:lnTo>
                <a:lnTo>
                  <a:pt x="422619" y="6601"/>
                </a:lnTo>
                <a:lnTo>
                  <a:pt x="383219" y="14658"/>
                </a:lnTo>
                <a:lnTo>
                  <a:pt x="344999" y="25712"/>
                </a:lnTo>
                <a:lnTo>
                  <a:pt x="308090" y="39635"/>
                </a:lnTo>
                <a:lnTo>
                  <a:pt x="272621" y="56297"/>
                </a:lnTo>
                <a:lnTo>
                  <a:pt x="238723" y="75567"/>
                </a:lnTo>
                <a:lnTo>
                  <a:pt x="206524" y="97316"/>
                </a:lnTo>
                <a:lnTo>
                  <a:pt x="176155" y="121414"/>
                </a:lnTo>
                <a:lnTo>
                  <a:pt x="147747" y="147732"/>
                </a:lnTo>
                <a:lnTo>
                  <a:pt x="121427" y="176140"/>
                </a:lnTo>
                <a:lnTo>
                  <a:pt x="97327" y="206508"/>
                </a:lnTo>
                <a:lnTo>
                  <a:pt x="75576" y="238706"/>
                </a:lnTo>
                <a:lnTo>
                  <a:pt x="56304" y="272604"/>
                </a:lnTo>
                <a:lnTo>
                  <a:pt x="39641" y="308074"/>
                </a:lnTo>
                <a:lnTo>
                  <a:pt x="25716" y="344984"/>
                </a:lnTo>
                <a:lnTo>
                  <a:pt x="14660" y="383206"/>
                </a:lnTo>
                <a:lnTo>
                  <a:pt x="6602" y="422610"/>
                </a:lnTo>
                <a:lnTo>
                  <a:pt x="1672" y="463066"/>
                </a:lnTo>
                <a:lnTo>
                  <a:pt x="0" y="504444"/>
                </a:lnTo>
                <a:lnTo>
                  <a:pt x="1672" y="545821"/>
                </a:lnTo>
                <a:lnTo>
                  <a:pt x="6602" y="586277"/>
                </a:lnTo>
                <a:lnTo>
                  <a:pt x="14660" y="625681"/>
                </a:lnTo>
                <a:lnTo>
                  <a:pt x="25716" y="663903"/>
                </a:lnTo>
                <a:lnTo>
                  <a:pt x="39641" y="700813"/>
                </a:lnTo>
                <a:lnTo>
                  <a:pt x="56304" y="736283"/>
                </a:lnTo>
                <a:lnTo>
                  <a:pt x="75576" y="770181"/>
                </a:lnTo>
                <a:lnTo>
                  <a:pt x="97327" y="802379"/>
                </a:lnTo>
                <a:lnTo>
                  <a:pt x="121427" y="832747"/>
                </a:lnTo>
                <a:lnTo>
                  <a:pt x="147747" y="861155"/>
                </a:lnTo>
                <a:lnTo>
                  <a:pt x="176155" y="887473"/>
                </a:lnTo>
                <a:lnTo>
                  <a:pt x="206524" y="911571"/>
                </a:lnTo>
                <a:lnTo>
                  <a:pt x="238723" y="933320"/>
                </a:lnTo>
                <a:lnTo>
                  <a:pt x="272621" y="952590"/>
                </a:lnTo>
                <a:lnTo>
                  <a:pt x="308090" y="969252"/>
                </a:lnTo>
                <a:lnTo>
                  <a:pt x="344999" y="983175"/>
                </a:lnTo>
                <a:lnTo>
                  <a:pt x="383219" y="994229"/>
                </a:lnTo>
                <a:lnTo>
                  <a:pt x="422619" y="1002286"/>
                </a:lnTo>
                <a:lnTo>
                  <a:pt x="463071" y="1007216"/>
                </a:lnTo>
                <a:lnTo>
                  <a:pt x="504444" y="1008888"/>
                </a:lnTo>
                <a:lnTo>
                  <a:pt x="545821" y="1007216"/>
                </a:lnTo>
                <a:lnTo>
                  <a:pt x="586277" y="1002286"/>
                </a:lnTo>
                <a:lnTo>
                  <a:pt x="625681" y="994229"/>
                </a:lnTo>
                <a:lnTo>
                  <a:pt x="663903" y="983175"/>
                </a:lnTo>
                <a:lnTo>
                  <a:pt x="700813" y="969252"/>
                </a:lnTo>
                <a:lnTo>
                  <a:pt x="736283" y="952590"/>
                </a:lnTo>
                <a:lnTo>
                  <a:pt x="770181" y="933320"/>
                </a:lnTo>
                <a:lnTo>
                  <a:pt x="802379" y="911571"/>
                </a:lnTo>
                <a:lnTo>
                  <a:pt x="832747" y="887473"/>
                </a:lnTo>
                <a:lnTo>
                  <a:pt x="834252" y="886079"/>
                </a:lnTo>
                <a:lnTo>
                  <a:pt x="504444" y="886079"/>
                </a:lnTo>
                <a:lnTo>
                  <a:pt x="473146" y="884813"/>
                </a:lnTo>
                <a:lnTo>
                  <a:pt x="412739" y="874983"/>
                </a:lnTo>
                <a:lnTo>
                  <a:pt x="355906" y="856077"/>
                </a:lnTo>
                <a:lnTo>
                  <a:pt x="303432" y="828882"/>
                </a:lnTo>
                <a:lnTo>
                  <a:pt x="256102" y="794186"/>
                </a:lnTo>
                <a:lnTo>
                  <a:pt x="214702" y="752776"/>
                </a:lnTo>
                <a:lnTo>
                  <a:pt x="180017" y="705438"/>
                </a:lnTo>
                <a:lnTo>
                  <a:pt x="152833" y="652960"/>
                </a:lnTo>
                <a:lnTo>
                  <a:pt x="133936" y="596129"/>
                </a:lnTo>
                <a:lnTo>
                  <a:pt x="124112" y="535733"/>
                </a:lnTo>
                <a:lnTo>
                  <a:pt x="122847" y="504444"/>
                </a:lnTo>
                <a:lnTo>
                  <a:pt x="124112" y="473154"/>
                </a:lnTo>
                <a:lnTo>
                  <a:pt x="133936" y="412758"/>
                </a:lnTo>
                <a:lnTo>
                  <a:pt x="152833" y="355927"/>
                </a:lnTo>
                <a:lnTo>
                  <a:pt x="180017" y="303449"/>
                </a:lnTo>
                <a:lnTo>
                  <a:pt x="214702" y="256111"/>
                </a:lnTo>
                <a:lnTo>
                  <a:pt x="256102" y="214701"/>
                </a:lnTo>
                <a:lnTo>
                  <a:pt x="303432" y="180005"/>
                </a:lnTo>
                <a:lnTo>
                  <a:pt x="355906" y="152810"/>
                </a:lnTo>
                <a:lnTo>
                  <a:pt x="412739" y="133904"/>
                </a:lnTo>
                <a:lnTo>
                  <a:pt x="473146" y="124074"/>
                </a:lnTo>
                <a:lnTo>
                  <a:pt x="504444" y="122809"/>
                </a:lnTo>
                <a:lnTo>
                  <a:pt x="834252" y="122809"/>
                </a:lnTo>
                <a:lnTo>
                  <a:pt x="832747" y="121414"/>
                </a:lnTo>
                <a:lnTo>
                  <a:pt x="802379" y="97316"/>
                </a:lnTo>
                <a:lnTo>
                  <a:pt x="770181" y="75567"/>
                </a:lnTo>
                <a:lnTo>
                  <a:pt x="736283" y="56297"/>
                </a:lnTo>
                <a:lnTo>
                  <a:pt x="700813" y="39635"/>
                </a:lnTo>
                <a:lnTo>
                  <a:pt x="663903" y="25712"/>
                </a:lnTo>
                <a:lnTo>
                  <a:pt x="625681" y="14658"/>
                </a:lnTo>
                <a:lnTo>
                  <a:pt x="586277" y="6601"/>
                </a:lnTo>
                <a:lnTo>
                  <a:pt x="545821" y="1671"/>
                </a:lnTo>
                <a:lnTo>
                  <a:pt x="504444" y="0"/>
                </a:lnTo>
                <a:close/>
              </a:path>
              <a:path w="1008888" h="1008888">
                <a:moveTo>
                  <a:pt x="834252" y="122809"/>
                </a:moveTo>
                <a:lnTo>
                  <a:pt x="504444" y="122809"/>
                </a:lnTo>
                <a:lnTo>
                  <a:pt x="535733" y="124074"/>
                </a:lnTo>
                <a:lnTo>
                  <a:pt x="566328" y="127806"/>
                </a:lnTo>
                <a:lnTo>
                  <a:pt x="625040" y="142272"/>
                </a:lnTo>
                <a:lnTo>
                  <a:pt x="679792" y="165421"/>
                </a:lnTo>
                <a:lnTo>
                  <a:pt x="729798" y="196464"/>
                </a:lnTo>
                <a:lnTo>
                  <a:pt x="774271" y="234616"/>
                </a:lnTo>
                <a:lnTo>
                  <a:pt x="812423" y="279089"/>
                </a:lnTo>
                <a:lnTo>
                  <a:pt x="843466" y="329095"/>
                </a:lnTo>
                <a:lnTo>
                  <a:pt x="866615" y="383847"/>
                </a:lnTo>
                <a:lnTo>
                  <a:pt x="881081" y="442559"/>
                </a:lnTo>
                <a:lnTo>
                  <a:pt x="886079" y="504444"/>
                </a:lnTo>
                <a:lnTo>
                  <a:pt x="884813" y="535733"/>
                </a:lnTo>
                <a:lnTo>
                  <a:pt x="874983" y="596129"/>
                </a:lnTo>
                <a:lnTo>
                  <a:pt x="856077" y="652960"/>
                </a:lnTo>
                <a:lnTo>
                  <a:pt x="828882" y="705438"/>
                </a:lnTo>
                <a:lnTo>
                  <a:pt x="794186" y="752776"/>
                </a:lnTo>
                <a:lnTo>
                  <a:pt x="752776" y="794186"/>
                </a:lnTo>
                <a:lnTo>
                  <a:pt x="705438" y="828882"/>
                </a:lnTo>
                <a:lnTo>
                  <a:pt x="652960" y="856077"/>
                </a:lnTo>
                <a:lnTo>
                  <a:pt x="596129" y="874983"/>
                </a:lnTo>
                <a:lnTo>
                  <a:pt x="535733" y="884813"/>
                </a:lnTo>
                <a:lnTo>
                  <a:pt x="504444" y="886079"/>
                </a:lnTo>
                <a:lnTo>
                  <a:pt x="834252" y="886079"/>
                </a:lnTo>
                <a:lnTo>
                  <a:pt x="887473" y="832747"/>
                </a:lnTo>
                <a:lnTo>
                  <a:pt x="911571" y="802379"/>
                </a:lnTo>
                <a:lnTo>
                  <a:pt x="933320" y="770181"/>
                </a:lnTo>
                <a:lnTo>
                  <a:pt x="952590" y="736283"/>
                </a:lnTo>
                <a:lnTo>
                  <a:pt x="969252" y="700813"/>
                </a:lnTo>
                <a:lnTo>
                  <a:pt x="983175" y="663903"/>
                </a:lnTo>
                <a:lnTo>
                  <a:pt x="994229" y="625681"/>
                </a:lnTo>
                <a:lnTo>
                  <a:pt x="1002286" y="586277"/>
                </a:lnTo>
                <a:lnTo>
                  <a:pt x="1007216" y="545821"/>
                </a:lnTo>
                <a:lnTo>
                  <a:pt x="1008888" y="504444"/>
                </a:lnTo>
                <a:lnTo>
                  <a:pt x="1007216" y="463066"/>
                </a:lnTo>
                <a:lnTo>
                  <a:pt x="1002286" y="422610"/>
                </a:lnTo>
                <a:lnTo>
                  <a:pt x="994229" y="383206"/>
                </a:lnTo>
                <a:lnTo>
                  <a:pt x="983175" y="344984"/>
                </a:lnTo>
                <a:lnTo>
                  <a:pt x="969252" y="308074"/>
                </a:lnTo>
                <a:lnTo>
                  <a:pt x="952590" y="272604"/>
                </a:lnTo>
                <a:lnTo>
                  <a:pt x="933320" y="238706"/>
                </a:lnTo>
                <a:lnTo>
                  <a:pt x="911571" y="206508"/>
                </a:lnTo>
                <a:lnTo>
                  <a:pt x="887473" y="176140"/>
                </a:lnTo>
                <a:lnTo>
                  <a:pt x="861155" y="147732"/>
                </a:lnTo>
                <a:lnTo>
                  <a:pt x="834252" y="122809"/>
                </a:lnTo>
                <a:close/>
              </a:path>
            </a:pathLst>
          </a:custGeom>
          <a:solidFill>
            <a:srgbClr val="64B32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82751" y="3412235"/>
            <a:ext cx="874776" cy="8763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702689" y="3571620"/>
            <a:ext cx="1170940" cy="5600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в сма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р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тфоне, PO</a:t>
            </a:r>
            <a:r>
              <a:rPr sz="1200" spc="10" dirty="0" smtClean="0">
                <a:solidFill>
                  <a:srgbClr val="0082BA"/>
                </a:solidFill>
                <a:latin typeface="Arial"/>
                <a:cs typeface="Arial"/>
              </a:rPr>
              <a:t>S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-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ерминале пр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о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д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ав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ц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01395" y="5478779"/>
            <a:ext cx="1237488" cy="12359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15695" y="5593079"/>
            <a:ext cx="1008888" cy="1007363"/>
          </a:xfrm>
          <a:custGeom>
            <a:avLst/>
            <a:gdLst/>
            <a:ahLst/>
            <a:cxnLst/>
            <a:rect l="l" t="t" r="r" b="b"/>
            <a:pathLst>
              <a:path w="1008888" h="1007363">
                <a:moveTo>
                  <a:pt x="504444" y="0"/>
                </a:moveTo>
                <a:lnTo>
                  <a:pt x="463071" y="1669"/>
                </a:lnTo>
                <a:lnTo>
                  <a:pt x="422619" y="6592"/>
                </a:lnTo>
                <a:lnTo>
                  <a:pt x="383219" y="14638"/>
                </a:lnTo>
                <a:lnTo>
                  <a:pt x="344999" y="25677"/>
                </a:lnTo>
                <a:lnTo>
                  <a:pt x="308090" y="39581"/>
                </a:lnTo>
                <a:lnTo>
                  <a:pt x="272621" y="56219"/>
                </a:lnTo>
                <a:lnTo>
                  <a:pt x="238723" y="75461"/>
                </a:lnTo>
                <a:lnTo>
                  <a:pt x="206524" y="97179"/>
                </a:lnTo>
                <a:lnTo>
                  <a:pt x="176155" y="121243"/>
                </a:lnTo>
                <a:lnTo>
                  <a:pt x="147747" y="147523"/>
                </a:lnTo>
                <a:lnTo>
                  <a:pt x="121427" y="175889"/>
                </a:lnTo>
                <a:lnTo>
                  <a:pt x="97327" y="206211"/>
                </a:lnTo>
                <a:lnTo>
                  <a:pt x="75576" y="238361"/>
                </a:lnTo>
                <a:lnTo>
                  <a:pt x="56304" y="272208"/>
                </a:lnTo>
                <a:lnTo>
                  <a:pt x="39641" y="307624"/>
                </a:lnTo>
                <a:lnTo>
                  <a:pt x="25716" y="344477"/>
                </a:lnTo>
                <a:lnTo>
                  <a:pt x="14660" y="382639"/>
                </a:lnTo>
                <a:lnTo>
                  <a:pt x="6602" y="421980"/>
                </a:lnTo>
                <a:lnTo>
                  <a:pt x="1672" y="462371"/>
                </a:lnTo>
                <a:lnTo>
                  <a:pt x="0" y="503682"/>
                </a:lnTo>
                <a:lnTo>
                  <a:pt x="1672" y="544992"/>
                </a:lnTo>
                <a:lnTo>
                  <a:pt x="6602" y="585383"/>
                </a:lnTo>
                <a:lnTo>
                  <a:pt x="14660" y="624724"/>
                </a:lnTo>
                <a:lnTo>
                  <a:pt x="25716" y="662886"/>
                </a:lnTo>
                <a:lnTo>
                  <a:pt x="39641" y="699739"/>
                </a:lnTo>
                <a:lnTo>
                  <a:pt x="56304" y="735155"/>
                </a:lnTo>
                <a:lnTo>
                  <a:pt x="75576" y="769002"/>
                </a:lnTo>
                <a:lnTo>
                  <a:pt x="97327" y="801152"/>
                </a:lnTo>
                <a:lnTo>
                  <a:pt x="121427" y="831474"/>
                </a:lnTo>
                <a:lnTo>
                  <a:pt x="147747" y="859840"/>
                </a:lnTo>
                <a:lnTo>
                  <a:pt x="176155" y="886120"/>
                </a:lnTo>
                <a:lnTo>
                  <a:pt x="206524" y="910184"/>
                </a:lnTo>
                <a:lnTo>
                  <a:pt x="238723" y="931902"/>
                </a:lnTo>
                <a:lnTo>
                  <a:pt x="272621" y="951144"/>
                </a:lnTo>
                <a:lnTo>
                  <a:pt x="308090" y="967782"/>
                </a:lnTo>
                <a:lnTo>
                  <a:pt x="344999" y="981686"/>
                </a:lnTo>
                <a:lnTo>
                  <a:pt x="383219" y="992725"/>
                </a:lnTo>
                <a:lnTo>
                  <a:pt x="422619" y="1000771"/>
                </a:lnTo>
                <a:lnTo>
                  <a:pt x="463071" y="1005694"/>
                </a:lnTo>
                <a:lnTo>
                  <a:pt x="504444" y="1007364"/>
                </a:lnTo>
                <a:lnTo>
                  <a:pt x="545821" y="1005694"/>
                </a:lnTo>
                <a:lnTo>
                  <a:pt x="586277" y="1000771"/>
                </a:lnTo>
                <a:lnTo>
                  <a:pt x="625681" y="992725"/>
                </a:lnTo>
                <a:lnTo>
                  <a:pt x="663903" y="981686"/>
                </a:lnTo>
                <a:lnTo>
                  <a:pt x="700813" y="967782"/>
                </a:lnTo>
                <a:lnTo>
                  <a:pt x="736283" y="951144"/>
                </a:lnTo>
                <a:lnTo>
                  <a:pt x="770181" y="931902"/>
                </a:lnTo>
                <a:lnTo>
                  <a:pt x="802379" y="910184"/>
                </a:lnTo>
                <a:lnTo>
                  <a:pt x="814208" y="900811"/>
                </a:lnTo>
                <a:lnTo>
                  <a:pt x="504444" y="900811"/>
                </a:lnTo>
                <a:lnTo>
                  <a:pt x="471810" y="899494"/>
                </a:lnTo>
                <a:lnTo>
                  <a:pt x="408826" y="889269"/>
                </a:lnTo>
                <a:lnTo>
                  <a:pt x="349567" y="869602"/>
                </a:lnTo>
                <a:lnTo>
                  <a:pt x="294852" y="841312"/>
                </a:lnTo>
                <a:lnTo>
                  <a:pt x="245501" y="805215"/>
                </a:lnTo>
                <a:lnTo>
                  <a:pt x="202332" y="762129"/>
                </a:lnTo>
                <a:lnTo>
                  <a:pt x="166166" y="712872"/>
                </a:lnTo>
                <a:lnTo>
                  <a:pt x="137821" y="658262"/>
                </a:lnTo>
                <a:lnTo>
                  <a:pt x="118116" y="599116"/>
                </a:lnTo>
                <a:lnTo>
                  <a:pt x="107872" y="536252"/>
                </a:lnTo>
                <a:lnTo>
                  <a:pt x="106553" y="503682"/>
                </a:lnTo>
                <a:lnTo>
                  <a:pt x="107872" y="471111"/>
                </a:lnTo>
                <a:lnTo>
                  <a:pt x="118116" y="408247"/>
                </a:lnTo>
                <a:lnTo>
                  <a:pt x="137821" y="349101"/>
                </a:lnTo>
                <a:lnTo>
                  <a:pt x="166166" y="294491"/>
                </a:lnTo>
                <a:lnTo>
                  <a:pt x="202332" y="245234"/>
                </a:lnTo>
                <a:lnTo>
                  <a:pt x="245501" y="202148"/>
                </a:lnTo>
                <a:lnTo>
                  <a:pt x="294852" y="166051"/>
                </a:lnTo>
                <a:lnTo>
                  <a:pt x="349567" y="137761"/>
                </a:lnTo>
                <a:lnTo>
                  <a:pt x="408826" y="118094"/>
                </a:lnTo>
                <a:lnTo>
                  <a:pt x="471810" y="107869"/>
                </a:lnTo>
                <a:lnTo>
                  <a:pt x="504444" y="106553"/>
                </a:lnTo>
                <a:lnTo>
                  <a:pt x="814208" y="106553"/>
                </a:lnTo>
                <a:lnTo>
                  <a:pt x="802379" y="97179"/>
                </a:lnTo>
                <a:lnTo>
                  <a:pt x="770181" y="75461"/>
                </a:lnTo>
                <a:lnTo>
                  <a:pt x="736283" y="56219"/>
                </a:lnTo>
                <a:lnTo>
                  <a:pt x="700813" y="39581"/>
                </a:lnTo>
                <a:lnTo>
                  <a:pt x="663903" y="25677"/>
                </a:lnTo>
                <a:lnTo>
                  <a:pt x="625681" y="14638"/>
                </a:lnTo>
                <a:lnTo>
                  <a:pt x="586277" y="6592"/>
                </a:lnTo>
                <a:lnTo>
                  <a:pt x="545821" y="1669"/>
                </a:lnTo>
                <a:lnTo>
                  <a:pt x="504444" y="0"/>
                </a:lnTo>
                <a:close/>
              </a:path>
              <a:path w="1008888" h="1007363">
                <a:moveTo>
                  <a:pt x="814208" y="106553"/>
                </a:moveTo>
                <a:lnTo>
                  <a:pt x="504444" y="106553"/>
                </a:lnTo>
                <a:lnTo>
                  <a:pt x="537071" y="107869"/>
                </a:lnTo>
                <a:lnTo>
                  <a:pt x="568974" y="111750"/>
                </a:lnTo>
                <a:lnTo>
                  <a:pt x="630193" y="126798"/>
                </a:lnTo>
                <a:lnTo>
                  <a:pt x="687280" y="150879"/>
                </a:lnTo>
                <a:lnTo>
                  <a:pt x="739416" y="183175"/>
                </a:lnTo>
                <a:lnTo>
                  <a:pt x="785780" y="222869"/>
                </a:lnTo>
                <a:lnTo>
                  <a:pt x="825553" y="269142"/>
                </a:lnTo>
                <a:lnTo>
                  <a:pt x="857915" y="321178"/>
                </a:lnTo>
                <a:lnTo>
                  <a:pt x="882046" y="378158"/>
                </a:lnTo>
                <a:lnTo>
                  <a:pt x="897126" y="439265"/>
                </a:lnTo>
                <a:lnTo>
                  <a:pt x="902335" y="503682"/>
                </a:lnTo>
                <a:lnTo>
                  <a:pt x="901015" y="536252"/>
                </a:lnTo>
                <a:lnTo>
                  <a:pt x="890768" y="599116"/>
                </a:lnTo>
                <a:lnTo>
                  <a:pt x="871061" y="658262"/>
                </a:lnTo>
                <a:lnTo>
                  <a:pt x="842712" y="712872"/>
                </a:lnTo>
                <a:lnTo>
                  <a:pt x="806542" y="762129"/>
                </a:lnTo>
                <a:lnTo>
                  <a:pt x="763371" y="805215"/>
                </a:lnTo>
                <a:lnTo>
                  <a:pt x="714018" y="841312"/>
                </a:lnTo>
                <a:lnTo>
                  <a:pt x="659304" y="869602"/>
                </a:lnTo>
                <a:lnTo>
                  <a:pt x="600049" y="889269"/>
                </a:lnTo>
                <a:lnTo>
                  <a:pt x="537071" y="899494"/>
                </a:lnTo>
                <a:lnTo>
                  <a:pt x="504444" y="900811"/>
                </a:lnTo>
                <a:lnTo>
                  <a:pt x="814208" y="900811"/>
                </a:lnTo>
                <a:lnTo>
                  <a:pt x="861155" y="859840"/>
                </a:lnTo>
                <a:lnTo>
                  <a:pt x="887473" y="831474"/>
                </a:lnTo>
                <a:lnTo>
                  <a:pt x="911571" y="801152"/>
                </a:lnTo>
                <a:lnTo>
                  <a:pt x="933320" y="769002"/>
                </a:lnTo>
                <a:lnTo>
                  <a:pt x="952590" y="735155"/>
                </a:lnTo>
                <a:lnTo>
                  <a:pt x="969252" y="699739"/>
                </a:lnTo>
                <a:lnTo>
                  <a:pt x="983175" y="662886"/>
                </a:lnTo>
                <a:lnTo>
                  <a:pt x="994229" y="624724"/>
                </a:lnTo>
                <a:lnTo>
                  <a:pt x="1002286" y="585383"/>
                </a:lnTo>
                <a:lnTo>
                  <a:pt x="1007216" y="544992"/>
                </a:lnTo>
                <a:lnTo>
                  <a:pt x="1008888" y="503682"/>
                </a:lnTo>
                <a:lnTo>
                  <a:pt x="1007216" y="462371"/>
                </a:lnTo>
                <a:lnTo>
                  <a:pt x="1002286" y="421980"/>
                </a:lnTo>
                <a:lnTo>
                  <a:pt x="994229" y="382639"/>
                </a:lnTo>
                <a:lnTo>
                  <a:pt x="983175" y="344477"/>
                </a:lnTo>
                <a:lnTo>
                  <a:pt x="969252" y="307624"/>
                </a:lnTo>
                <a:lnTo>
                  <a:pt x="952590" y="272208"/>
                </a:lnTo>
                <a:lnTo>
                  <a:pt x="933320" y="238361"/>
                </a:lnTo>
                <a:lnTo>
                  <a:pt x="911571" y="206211"/>
                </a:lnTo>
                <a:lnTo>
                  <a:pt x="887473" y="175889"/>
                </a:lnTo>
                <a:lnTo>
                  <a:pt x="861155" y="147523"/>
                </a:lnTo>
                <a:lnTo>
                  <a:pt x="832747" y="121243"/>
                </a:lnTo>
                <a:lnTo>
                  <a:pt x="814208" y="106553"/>
                </a:lnTo>
                <a:close/>
              </a:path>
            </a:pathLst>
          </a:custGeom>
          <a:solidFill>
            <a:srgbClr val="ED732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82751" y="5658611"/>
            <a:ext cx="874776" cy="8763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702689" y="5812962"/>
            <a:ext cx="793115" cy="560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99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на эк</a:t>
            </a:r>
            <a:r>
              <a:rPr sz="1200" spc="5" dirty="0" smtClean="0">
                <a:solidFill>
                  <a:srgbClr val="0082BA"/>
                </a:solidFill>
                <a:latin typeface="Arial"/>
                <a:cs typeface="Arial"/>
              </a:rPr>
              <a:t>р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ане в </a:t>
            </a:r>
            <a:r>
              <a:rPr sz="1200" spc="25" dirty="0" smtClean="0">
                <a:solidFill>
                  <a:srgbClr val="0082BA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ас</a:t>
            </a:r>
            <a:r>
              <a:rPr sz="1200" spc="10" dirty="0" smtClean="0">
                <a:solidFill>
                  <a:srgbClr val="0082BA"/>
                </a:solidFill>
                <a:latin typeface="Arial"/>
                <a:cs typeface="Arial"/>
              </a:rPr>
              <a:t>с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о</a:t>
            </a:r>
            <a:r>
              <a:rPr sz="1200" spc="-15" dirty="0" smtClean="0">
                <a:solidFill>
                  <a:srgbClr val="0082BA"/>
                </a:solidFill>
                <a:latin typeface="Arial"/>
                <a:cs typeface="Arial"/>
              </a:rPr>
              <a:t>в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ой 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з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оне</a:t>
            </a:r>
            <a:endParaRPr sz="12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01395" y="4358640"/>
            <a:ext cx="1237488" cy="123596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15695" y="4472940"/>
            <a:ext cx="1008888" cy="1007364"/>
          </a:xfrm>
          <a:custGeom>
            <a:avLst/>
            <a:gdLst/>
            <a:ahLst/>
            <a:cxnLst/>
            <a:rect l="l" t="t" r="r" b="b"/>
            <a:pathLst>
              <a:path w="1008888" h="1007363">
                <a:moveTo>
                  <a:pt x="504444" y="0"/>
                </a:moveTo>
                <a:lnTo>
                  <a:pt x="463071" y="1670"/>
                </a:lnTo>
                <a:lnTo>
                  <a:pt x="422619" y="6593"/>
                </a:lnTo>
                <a:lnTo>
                  <a:pt x="383219" y="14640"/>
                </a:lnTo>
                <a:lnTo>
                  <a:pt x="344999" y="25682"/>
                </a:lnTo>
                <a:lnTo>
                  <a:pt x="308090" y="39588"/>
                </a:lnTo>
                <a:lnTo>
                  <a:pt x="272621" y="56228"/>
                </a:lnTo>
                <a:lnTo>
                  <a:pt x="238723" y="75474"/>
                </a:lnTo>
                <a:lnTo>
                  <a:pt x="206502" y="97211"/>
                </a:lnTo>
                <a:lnTo>
                  <a:pt x="176155" y="121260"/>
                </a:lnTo>
                <a:lnTo>
                  <a:pt x="147747" y="147542"/>
                </a:lnTo>
                <a:lnTo>
                  <a:pt x="121427" y="175909"/>
                </a:lnTo>
                <a:lnTo>
                  <a:pt x="97327" y="206233"/>
                </a:lnTo>
                <a:lnTo>
                  <a:pt x="75576" y="238384"/>
                </a:lnTo>
                <a:lnTo>
                  <a:pt x="56304" y="272231"/>
                </a:lnTo>
                <a:lnTo>
                  <a:pt x="39641" y="307645"/>
                </a:lnTo>
                <a:lnTo>
                  <a:pt x="25716" y="344497"/>
                </a:lnTo>
                <a:lnTo>
                  <a:pt x="14660" y="382656"/>
                </a:lnTo>
                <a:lnTo>
                  <a:pt x="6602" y="421993"/>
                </a:lnTo>
                <a:lnTo>
                  <a:pt x="1672" y="462378"/>
                </a:lnTo>
                <a:lnTo>
                  <a:pt x="0" y="503682"/>
                </a:lnTo>
                <a:lnTo>
                  <a:pt x="1672" y="544985"/>
                </a:lnTo>
                <a:lnTo>
                  <a:pt x="6602" y="585370"/>
                </a:lnTo>
                <a:lnTo>
                  <a:pt x="14660" y="624707"/>
                </a:lnTo>
                <a:lnTo>
                  <a:pt x="25716" y="662866"/>
                </a:lnTo>
                <a:lnTo>
                  <a:pt x="39641" y="699718"/>
                </a:lnTo>
                <a:lnTo>
                  <a:pt x="56304" y="735132"/>
                </a:lnTo>
                <a:lnTo>
                  <a:pt x="75576" y="768979"/>
                </a:lnTo>
                <a:lnTo>
                  <a:pt x="97327" y="801130"/>
                </a:lnTo>
                <a:lnTo>
                  <a:pt x="121427" y="831454"/>
                </a:lnTo>
                <a:lnTo>
                  <a:pt x="147747" y="859821"/>
                </a:lnTo>
                <a:lnTo>
                  <a:pt x="176155" y="886103"/>
                </a:lnTo>
                <a:lnTo>
                  <a:pt x="206524" y="910169"/>
                </a:lnTo>
                <a:lnTo>
                  <a:pt x="238723" y="931889"/>
                </a:lnTo>
                <a:lnTo>
                  <a:pt x="272621" y="951135"/>
                </a:lnTo>
                <a:lnTo>
                  <a:pt x="308090" y="967775"/>
                </a:lnTo>
                <a:lnTo>
                  <a:pt x="344999" y="981681"/>
                </a:lnTo>
                <a:lnTo>
                  <a:pt x="383219" y="992723"/>
                </a:lnTo>
                <a:lnTo>
                  <a:pt x="422619" y="1000770"/>
                </a:lnTo>
                <a:lnTo>
                  <a:pt x="463071" y="1005693"/>
                </a:lnTo>
                <a:lnTo>
                  <a:pt x="504444" y="1007364"/>
                </a:lnTo>
                <a:lnTo>
                  <a:pt x="545821" y="1005693"/>
                </a:lnTo>
                <a:lnTo>
                  <a:pt x="586277" y="1000770"/>
                </a:lnTo>
                <a:lnTo>
                  <a:pt x="625681" y="992723"/>
                </a:lnTo>
                <a:lnTo>
                  <a:pt x="663903" y="981681"/>
                </a:lnTo>
                <a:lnTo>
                  <a:pt x="700813" y="967775"/>
                </a:lnTo>
                <a:lnTo>
                  <a:pt x="736283" y="951135"/>
                </a:lnTo>
                <a:lnTo>
                  <a:pt x="770181" y="931889"/>
                </a:lnTo>
                <a:lnTo>
                  <a:pt x="794414" y="915543"/>
                </a:lnTo>
                <a:lnTo>
                  <a:pt x="504444" y="915543"/>
                </a:lnTo>
                <a:lnTo>
                  <a:pt x="470598" y="914177"/>
                </a:lnTo>
                <a:lnTo>
                  <a:pt x="405272" y="903572"/>
                </a:lnTo>
                <a:lnTo>
                  <a:pt x="343810" y="883175"/>
                </a:lnTo>
                <a:lnTo>
                  <a:pt x="287061" y="853834"/>
                </a:lnTo>
                <a:lnTo>
                  <a:pt x="235874" y="816398"/>
                </a:lnTo>
                <a:lnTo>
                  <a:pt x="191100" y="771713"/>
                </a:lnTo>
                <a:lnTo>
                  <a:pt x="153588" y="720629"/>
                </a:lnTo>
                <a:lnTo>
                  <a:pt x="124189" y="663993"/>
                </a:lnTo>
                <a:lnTo>
                  <a:pt x="103751" y="602654"/>
                </a:lnTo>
                <a:lnTo>
                  <a:pt x="93125" y="537459"/>
                </a:lnTo>
                <a:lnTo>
                  <a:pt x="91757" y="503682"/>
                </a:lnTo>
                <a:lnTo>
                  <a:pt x="93125" y="469904"/>
                </a:lnTo>
                <a:lnTo>
                  <a:pt x="103751" y="404709"/>
                </a:lnTo>
                <a:lnTo>
                  <a:pt x="124189" y="343370"/>
                </a:lnTo>
                <a:lnTo>
                  <a:pt x="153588" y="286734"/>
                </a:lnTo>
                <a:lnTo>
                  <a:pt x="191100" y="235650"/>
                </a:lnTo>
                <a:lnTo>
                  <a:pt x="235874" y="190965"/>
                </a:lnTo>
                <a:lnTo>
                  <a:pt x="287061" y="153529"/>
                </a:lnTo>
                <a:lnTo>
                  <a:pt x="343810" y="124188"/>
                </a:lnTo>
                <a:lnTo>
                  <a:pt x="405272" y="103791"/>
                </a:lnTo>
                <a:lnTo>
                  <a:pt x="470598" y="93186"/>
                </a:lnTo>
                <a:lnTo>
                  <a:pt x="504444" y="91821"/>
                </a:lnTo>
                <a:lnTo>
                  <a:pt x="794414" y="91821"/>
                </a:lnTo>
                <a:lnTo>
                  <a:pt x="770181" y="75474"/>
                </a:lnTo>
                <a:lnTo>
                  <a:pt x="736283" y="56228"/>
                </a:lnTo>
                <a:lnTo>
                  <a:pt x="700813" y="39588"/>
                </a:lnTo>
                <a:lnTo>
                  <a:pt x="663903" y="25682"/>
                </a:lnTo>
                <a:lnTo>
                  <a:pt x="625681" y="14640"/>
                </a:lnTo>
                <a:lnTo>
                  <a:pt x="586277" y="6593"/>
                </a:lnTo>
                <a:lnTo>
                  <a:pt x="545821" y="1670"/>
                </a:lnTo>
                <a:lnTo>
                  <a:pt x="504444" y="0"/>
                </a:lnTo>
                <a:close/>
              </a:path>
              <a:path w="1008888" h="1007363">
                <a:moveTo>
                  <a:pt x="794414" y="91821"/>
                </a:moveTo>
                <a:lnTo>
                  <a:pt x="504444" y="91821"/>
                </a:lnTo>
                <a:lnTo>
                  <a:pt x="538296" y="93186"/>
                </a:lnTo>
                <a:lnTo>
                  <a:pt x="571392" y="97211"/>
                </a:lnTo>
                <a:lnTo>
                  <a:pt x="634895" y="112818"/>
                </a:lnTo>
                <a:lnTo>
                  <a:pt x="694103" y="137793"/>
                </a:lnTo>
                <a:lnTo>
                  <a:pt x="748168" y="171288"/>
                </a:lnTo>
                <a:lnTo>
                  <a:pt x="796242" y="212455"/>
                </a:lnTo>
                <a:lnTo>
                  <a:pt x="837477" y="260445"/>
                </a:lnTo>
                <a:lnTo>
                  <a:pt x="871025" y="314411"/>
                </a:lnTo>
                <a:lnTo>
                  <a:pt x="896038" y="373504"/>
                </a:lnTo>
                <a:lnTo>
                  <a:pt x="911668" y="436877"/>
                </a:lnTo>
                <a:lnTo>
                  <a:pt x="917067" y="503682"/>
                </a:lnTo>
                <a:lnTo>
                  <a:pt x="915699" y="537459"/>
                </a:lnTo>
                <a:lnTo>
                  <a:pt x="905079" y="602654"/>
                </a:lnTo>
                <a:lnTo>
                  <a:pt x="884652" y="663993"/>
                </a:lnTo>
                <a:lnTo>
                  <a:pt x="855265" y="720629"/>
                </a:lnTo>
                <a:lnTo>
                  <a:pt x="817767" y="771713"/>
                </a:lnTo>
                <a:lnTo>
                  <a:pt x="773007" y="816398"/>
                </a:lnTo>
                <a:lnTo>
                  <a:pt x="721831" y="853834"/>
                </a:lnTo>
                <a:lnTo>
                  <a:pt x="665089" y="883175"/>
                </a:lnTo>
                <a:lnTo>
                  <a:pt x="603627" y="903572"/>
                </a:lnTo>
                <a:lnTo>
                  <a:pt x="538296" y="914177"/>
                </a:lnTo>
                <a:lnTo>
                  <a:pt x="504444" y="915543"/>
                </a:lnTo>
                <a:lnTo>
                  <a:pt x="794414" y="915543"/>
                </a:lnTo>
                <a:lnTo>
                  <a:pt x="832747" y="886103"/>
                </a:lnTo>
                <a:lnTo>
                  <a:pt x="861155" y="859821"/>
                </a:lnTo>
                <a:lnTo>
                  <a:pt x="887473" y="831454"/>
                </a:lnTo>
                <a:lnTo>
                  <a:pt x="911571" y="801130"/>
                </a:lnTo>
                <a:lnTo>
                  <a:pt x="933320" y="768979"/>
                </a:lnTo>
                <a:lnTo>
                  <a:pt x="952590" y="735132"/>
                </a:lnTo>
                <a:lnTo>
                  <a:pt x="969252" y="699718"/>
                </a:lnTo>
                <a:lnTo>
                  <a:pt x="983175" y="662866"/>
                </a:lnTo>
                <a:lnTo>
                  <a:pt x="994229" y="624707"/>
                </a:lnTo>
                <a:lnTo>
                  <a:pt x="1002286" y="585370"/>
                </a:lnTo>
                <a:lnTo>
                  <a:pt x="1007216" y="544985"/>
                </a:lnTo>
                <a:lnTo>
                  <a:pt x="1008888" y="503682"/>
                </a:lnTo>
                <a:lnTo>
                  <a:pt x="1007216" y="462378"/>
                </a:lnTo>
                <a:lnTo>
                  <a:pt x="1002286" y="421993"/>
                </a:lnTo>
                <a:lnTo>
                  <a:pt x="994229" y="382656"/>
                </a:lnTo>
                <a:lnTo>
                  <a:pt x="983175" y="344497"/>
                </a:lnTo>
                <a:lnTo>
                  <a:pt x="969252" y="307645"/>
                </a:lnTo>
                <a:lnTo>
                  <a:pt x="952590" y="272231"/>
                </a:lnTo>
                <a:lnTo>
                  <a:pt x="933320" y="238384"/>
                </a:lnTo>
                <a:lnTo>
                  <a:pt x="911571" y="206233"/>
                </a:lnTo>
                <a:lnTo>
                  <a:pt x="887473" y="175909"/>
                </a:lnTo>
                <a:lnTo>
                  <a:pt x="861155" y="147542"/>
                </a:lnTo>
                <a:lnTo>
                  <a:pt x="832747" y="121260"/>
                </a:lnTo>
                <a:lnTo>
                  <a:pt x="802379" y="97194"/>
                </a:lnTo>
                <a:lnTo>
                  <a:pt x="794414" y="91821"/>
                </a:lnTo>
                <a:close/>
              </a:path>
            </a:pathLst>
          </a:custGeom>
          <a:solidFill>
            <a:srgbClr val="FABA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82751" y="4538471"/>
            <a:ext cx="874776" cy="87629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702689" y="4792345"/>
            <a:ext cx="723265" cy="37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на </a:t>
            </a:r>
            <a:r>
              <a:rPr sz="1200" spc="-15" dirty="0" smtClean="0">
                <a:solidFill>
                  <a:srgbClr val="0082BA"/>
                </a:solidFill>
                <a:latin typeface="Arial"/>
                <a:cs typeface="Arial"/>
              </a:rPr>
              <a:t>с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ч</a:t>
            </a:r>
            <a:r>
              <a:rPr sz="1200" spc="-35" dirty="0" smtClean="0">
                <a:solidFill>
                  <a:srgbClr val="0082BA"/>
                </a:solidFill>
                <a:latin typeface="Arial"/>
                <a:cs typeface="Arial"/>
              </a:rPr>
              <a:t>е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е на оп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л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у</a:t>
            </a:r>
            <a:endParaRPr sz="120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6269735" y="2101595"/>
            <a:ext cx="1237488" cy="12359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384035" y="2215895"/>
            <a:ext cx="1008888" cy="1007363"/>
          </a:xfrm>
          <a:custGeom>
            <a:avLst/>
            <a:gdLst/>
            <a:ahLst/>
            <a:cxnLst/>
            <a:rect l="l" t="t" r="r" b="b"/>
            <a:pathLst>
              <a:path w="1008888" h="1007363">
                <a:moveTo>
                  <a:pt x="504443" y="0"/>
                </a:moveTo>
                <a:lnTo>
                  <a:pt x="463066" y="1670"/>
                </a:lnTo>
                <a:lnTo>
                  <a:pt x="422610" y="6593"/>
                </a:lnTo>
                <a:lnTo>
                  <a:pt x="383206" y="14640"/>
                </a:lnTo>
                <a:lnTo>
                  <a:pt x="344984" y="25682"/>
                </a:lnTo>
                <a:lnTo>
                  <a:pt x="308074" y="39588"/>
                </a:lnTo>
                <a:lnTo>
                  <a:pt x="272604" y="56228"/>
                </a:lnTo>
                <a:lnTo>
                  <a:pt x="238706" y="75474"/>
                </a:lnTo>
                <a:lnTo>
                  <a:pt x="206508" y="97194"/>
                </a:lnTo>
                <a:lnTo>
                  <a:pt x="176140" y="121260"/>
                </a:lnTo>
                <a:lnTo>
                  <a:pt x="147732" y="147542"/>
                </a:lnTo>
                <a:lnTo>
                  <a:pt x="121414" y="175909"/>
                </a:lnTo>
                <a:lnTo>
                  <a:pt x="97316" y="206233"/>
                </a:lnTo>
                <a:lnTo>
                  <a:pt x="75567" y="238384"/>
                </a:lnTo>
                <a:lnTo>
                  <a:pt x="56297" y="272231"/>
                </a:lnTo>
                <a:lnTo>
                  <a:pt x="39635" y="307645"/>
                </a:lnTo>
                <a:lnTo>
                  <a:pt x="25712" y="344497"/>
                </a:lnTo>
                <a:lnTo>
                  <a:pt x="14658" y="382656"/>
                </a:lnTo>
                <a:lnTo>
                  <a:pt x="6601" y="421993"/>
                </a:lnTo>
                <a:lnTo>
                  <a:pt x="1671" y="462378"/>
                </a:lnTo>
                <a:lnTo>
                  <a:pt x="0" y="503681"/>
                </a:lnTo>
                <a:lnTo>
                  <a:pt x="1671" y="544985"/>
                </a:lnTo>
                <a:lnTo>
                  <a:pt x="6601" y="585370"/>
                </a:lnTo>
                <a:lnTo>
                  <a:pt x="14658" y="624707"/>
                </a:lnTo>
                <a:lnTo>
                  <a:pt x="25712" y="662866"/>
                </a:lnTo>
                <a:lnTo>
                  <a:pt x="39635" y="699718"/>
                </a:lnTo>
                <a:lnTo>
                  <a:pt x="56297" y="735132"/>
                </a:lnTo>
                <a:lnTo>
                  <a:pt x="75567" y="768979"/>
                </a:lnTo>
                <a:lnTo>
                  <a:pt x="97316" y="801130"/>
                </a:lnTo>
                <a:lnTo>
                  <a:pt x="121414" y="831454"/>
                </a:lnTo>
                <a:lnTo>
                  <a:pt x="147732" y="859821"/>
                </a:lnTo>
                <a:lnTo>
                  <a:pt x="176140" y="886103"/>
                </a:lnTo>
                <a:lnTo>
                  <a:pt x="206508" y="910169"/>
                </a:lnTo>
                <a:lnTo>
                  <a:pt x="238706" y="931889"/>
                </a:lnTo>
                <a:lnTo>
                  <a:pt x="272604" y="951135"/>
                </a:lnTo>
                <a:lnTo>
                  <a:pt x="308074" y="967775"/>
                </a:lnTo>
                <a:lnTo>
                  <a:pt x="344984" y="981681"/>
                </a:lnTo>
                <a:lnTo>
                  <a:pt x="383206" y="992723"/>
                </a:lnTo>
                <a:lnTo>
                  <a:pt x="422610" y="1000770"/>
                </a:lnTo>
                <a:lnTo>
                  <a:pt x="463066" y="1005693"/>
                </a:lnTo>
                <a:lnTo>
                  <a:pt x="504443" y="1007363"/>
                </a:lnTo>
                <a:lnTo>
                  <a:pt x="545821" y="1005693"/>
                </a:lnTo>
                <a:lnTo>
                  <a:pt x="586277" y="1000770"/>
                </a:lnTo>
                <a:lnTo>
                  <a:pt x="625681" y="992723"/>
                </a:lnTo>
                <a:lnTo>
                  <a:pt x="663903" y="981681"/>
                </a:lnTo>
                <a:lnTo>
                  <a:pt x="700813" y="967775"/>
                </a:lnTo>
                <a:lnTo>
                  <a:pt x="736283" y="951135"/>
                </a:lnTo>
                <a:lnTo>
                  <a:pt x="770181" y="931889"/>
                </a:lnTo>
                <a:lnTo>
                  <a:pt x="802379" y="910169"/>
                </a:lnTo>
                <a:lnTo>
                  <a:pt x="816592" y="898905"/>
                </a:lnTo>
                <a:lnTo>
                  <a:pt x="504443" y="898905"/>
                </a:lnTo>
                <a:lnTo>
                  <a:pt x="471967" y="897596"/>
                </a:lnTo>
                <a:lnTo>
                  <a:pt x="409284" y="887421"/>
                </a:lnTo>
                <a:lnTo>
                  <a:pt x="350309" y="867852"/>
                </a:lnTo>
                <a:lnTo>
                  <a:pt x="295856" y="839701"/>
                </a:lnTo>
                <a:lnTo>
                  <a:pt x="246741" y="803780"/>
                </a:lnTo>
                <a:lnTo>
                  <a:pt x="203779" y="760904"/>
                </a:lnTo>
                <a:lnTo>
                  <a:pt x="167786" y="711885"/>
                </a:lnTo>
                <a:lnTo>
                  <a:pt x="139576" y="657536"/>
                </a:lnTo>
                <a:lnTo>
                  <a:pt x="119966" y="598670"/>
                </a:lnTo>
                <a:lnTo>
                  <a:pt x="109770" y="536101"/>
                </a:lnTo>
                <a:lnTo>
                  <a:pt x="108458" y="503681"/>
                </a:lnTo>
                <a:lnTo>
                  <a:pt x="109770" y="471262"/>
                </a:lnTo>
                <a:lnTo>
                  <a:pt x="119966" y="408693"/>
                </a:lnTo>
                <a:lnTo>
                  <a:pt x="139576" y="349827"/>
                </a:lnTo>
                <a:lnTo>
                  <a:pt x="167786" y="295478"/>
                </a:lnTo>
                <a:lnTo>
                  <a:pt x="203779" y="246459"/>
                </a:lnTo>
                <a:lnTo>
                  <a:pt x="246741" y="203583"/>
                </a:lnTo>
                <a:lnTo>
                  <a:pt x="295856" y="167662"/>
                </a:lnTo>
                <a:lnTo>
                  <a:pt x="350309" y="139511"/>
                </a:lnTo>
                <a:lnTo>
                  <a:pt x="409284" y="119942"/>
                </a:lnTo>
                <a:lnTo>
                  <a:pt x="471967" y="109767"/>
                </a:lnTo>
                <a:lnTo>
                  <a:pt x="504443" y="108457"/>
                </a:lnTo>
                <a:lnTo>
                  <a:pt x="816592" y="108457"/>
                </a:lnTo>
                <a:lnTo>
                  <a:pt x="802379" y="97194"/>
                </a:lnTo>
                <a:lnTo>
                  <a:pt x="770181" y="75474"/>
                </a:lnTo>
                <a:lnTo>
                  <a:pt x="736283" y="56228"/>
                </a:lnTo>
                <a:lnTo>
                  <a:pt x="700813" y="39588"/>
                </a:lnTo>
                <a:lnTo>
                  <a:pt x="663903" y="25682"/>
                </a:lnTo>
                <a:lnTo>
                  <a:pt x="625681" y="14640"/>
                </a:lnTo>
                <a:lnTo>
                  <a:pt x="586277" y="6593"/>
                </a:lnTo>
                <a:lnTo>
                  <a:pt x="545821" y="1670"/>
                </a:lnTo>
                <a:lnTo>
                  <a:pt x="504443" y="0"/>
                </a:lnTo>
                <a:close/>
              </a:path>
              <a:path w="1008888" h="1007363">
                <a:moveTo>
                  <a:pt x="816592" y="108457"/>
                </a:moveTo>
                <a:lnTo>
                  <a:pt x="504443" y="108457"/>
                </a:lnTo>
                <a:lnTo>
                  <a:pt x="536920" y="109767"/>
                </a:lnTo>
                <a:lnTo>
                  <a:pt x="568674" y="113629"/>
                </a:lnTo>
                <a:lnTo>
                  <a:pt x="629605" y="128603"/>
                </a:lnTo>
                <a:lnTo>
                  <a:pt x="686421" y="152565"/>
                </a:lnTo>
                <a:lnTo>
                  <a:pt x="738306" y="184702"/>
                </a:lnTo>
                <a:lnTo>
                  <a:pt x="784447" y="224202"/>
                </a:lnTo>
                <a:lnTo>
                  <a:pt x="824026" y="270251"/>
                </a:lnTo>
                <a:lnTo>
                  <a:pt x="856230" y="322037"/>
                </a:lnTo>
                <a:lnTo>
                  <a:pt x="880242" y="378746"/>
                </a:lnTo>
                <a:lnTo>
                  <a:pt x="895247" y="439565"/>
                </a:lnTo>
                <a:lnTo>
                  <a:pt x="900430" y="503681"/>
                </a:lnTo>
                <a:lnTo>
                  <a:pt x="899117" y="536101"/>
                </a:lnTo>
                <a:lnTo>
                  <a:pt x="888921" y="598670"/>
                </a:lnTo>
                <a:lnTo>
                  <a:pt x="869311" y="657536"/>
                </a:lnTo>
                <a:lnTo>
                  <a:pt x="841101" y="711885"/>
                </a:lnTo>
                <a:lnTo>
                  <a:pt x="805108" y="760904"/>
                </a:lnTo>
                <a:lnTo>
                  <a:pt x="762146" y="803780"/>
                </a:lnTo>
                <a:lnTo>
                  <a:pt x="713031" y="839701"/>
                </a:lnTo>
                <a:lnTo>
                  <a:pt x="658578" y="867852"/>
                </a:lnTo>
                <a:lnTo>
                  <a:pt x="599603" y="887421"/>
                </a:lnTo>
                <a:lnTo>
                  <a:pt x="536920" y="897596"/>
                </a:lnTo>
                <a:lnTo>
                  <a:pt x="504443" y="898905"/>
                </a:lnTo>
                <a:lnTo>
                  <a:pt x="816592" y="898905"/>
                </a:lnTo>
                <a:lnTo>
                  <a:pt x="861155" y="859821"/>
                </a:lnTo>
                <a:lnTo>
                  <a:pt x="887473" y="831454"/>
                </a:lnTo>
                <a:lnTo>
                  <a:pt x="911571" y="801130"/>
                </a:lnTo>
                <a:lnTo>
                  <a:pt x="933320" y="768979"/>
                </a:lnTo>
                <a:lnTo>
                  <a:pt x="952590" y="735132"/>
                </a:lnTo>
                <a:lnTo>
                  <a:pt x="969252" y="699718"/>
                </a:lnTo>
                <a:lnTo>
                  <a:pt x="983175" y="662866"/>
                </a:lnTo>
                <a:lnTo>
                  <a:pt x="994229" y="624707"/>
                </a:lnTo>
                <a:lnTo>
                  <a:pt x="1002286" y="585370"/>
                </a:lnTo>
                <a:lnTo>
                  <a:pt x="1007216" y="544985"/>
                </a:lnTo>
                <a:lnTo>
                  <a:pt x="1008888" y="503681"/>
                </a:lnTo>
                <a:lnTo>
                  <a:pt x="1007216" y="462378"/>
                </a:lnTo>
                <a:lnTo>
                  <a:pt x="1002286" y="421993"/>
                </a:lnTo>
                <a:lnTo>
                  <a:pt x="994229" y="382656"/>
                </a:lnTo>
                <a:lnTo>
                  <a:pt x="983175" y="344497"/>
                </a:lnTo>
                <a:lnTo>
                  <a:pt x="969252" y="307645"/>
                </a:lnTo>
                <a:lnTo>
                  <a:pt x="952590" y="272231"/>
                </a:lnTo>
                <a:lnTo>
                  <a:pt x="933320" y="238384"/>
                </a:lnTo>
                <a:lnTo>
                  <a:pt x="911571" y="206233"/>
                </a:lnTo>
                <a:lnTo>
                  <a:pt x="887473" y="175909"/>
                </a:lnTo>
                <a:lnTo>
                  <a:pt x="861155" y="147542"/>
                </a:lnTo>
                <a:lnTo>
                  <a:pt x="832747" y="121260"/>
                </a:lnTo>
                <a:lnTo>
                  <a:pt x="816592" y="108457"/>
                </a:lnTo>
                <a:close/>
              </a:path>
            </a:pathLst>
          </a:custGeom>
          <a:solidFill>
            <a:srgbClr val="944A9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448044" y="2282951"/>
            <a:ext cx="880872" cy="87325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904101" y="2512822"/>
            <a:ext cx="233045" cy="225298"/>
          </a:xfrm>
          <a:custGeom>
            <a:avLst/>
            <a:gdLst/>
            <a:ahLst/>
            <a:cxnLst/>
            <a:rect l="l" t="t" r="r" b="b"/>
            <a:pathLst>
              <a:path w="233045" h="225298">
                <a:moveTo>
                  <a:pt x="0" y="0"/>
                </a:moveTo>
                <a:lnTo>
                  <a:pt x="39497" y="213360"/>
                </a:lnTo>
                <a:lnTo>
                  <a:pt x="233045" y="225298"/>
                </a:lnTo>
                <a:lnTo>
                  <a:pt x="193548" y="11937"/>
                </a:lnTo>
                <a:lnTo>
                  <a:pt x="0" y="0"/>
                </a:lnTo>
                <a:close/>
              </a:path>
            </a:pathLst>
          </a:custGeom>
          <a:solidFill>
            <a:srgbClr val="D6DCE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7472298" y="2533522"/>
            <a:ext cx="850900" cy="37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N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F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C сти</a:t>
            </a:r>
            <a:r>
              <a:rPr sz="1200" spc="10" dirty="0" smtClean="0">
                <a:solidFill>
                  <a:srgbClr val="0082BA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ер на </a:t>
            </a:r>
            <a:r>
              <a:rPr sz="1200" spc="25" dirty="0" smtClean="0">
                <a:solidFill>
                  <a:srgbClr val="0082BA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ассе</a:t>
            </a:r>
            <a:endParaRPr sz="12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6269735" y="3788664"/>
            <a:ext cx="1237488" cy="123596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384035" y="3902964"/>
            <a:ext cx="1008888" cy="1007363"/>
          </a:xfrm>
          <a:custGeom>
            <a:avLst/>
            <a:gdLst/>
            <a:ahLst/>
            <a:cxnLst/>
            <a:rect l="l" t="t" r="r" b="b"/>
            <a:pathLst>
              <a:path w="1008888" h="1007363">
                <a:moveTo>
                  <a:pt x="504443" y="0"/>
                </a:moveTo>
                <a:lnTo>
                  <a:pt x="463066" y="1670"/>
                </a:lnTo>
                <a:lnTo>
                  <a:pt x="422610" y="6593"/>
                </a:lnTo>
                <a:lnTo>
                  <a:pt x="383206" y="14640"/>
                </a:lnTo>
                <a:lnTo>
                  <a:pt x="344984" y="25682"/>
                </a:lnTo>
                <a:lnTo>
                  <a:pt x="308074" y="39588"/>
                </a:lnTo>
                <a:lnTo>
                  <a:pt x="272604" y="56228"/>
                </a:lnTo>
                <a:lnTo>
                  <a:pt x="238706" y="75474"/>
                </a:lnTo>
                <a:lnTo>
                  <a:pt x="206508" y="97194"/>
                </a:lnTo>
                <a:lnTo>
                  <a:pt x="176140" y="121260"/>
                </a:lnTo>
                <a:lnTo>
                  <a:pt x="147732" y="147542"/>
                </a:lnTo>
                <a:lnTo>
                  <a:pt x="121414" y="175909"/>
                </a:lnTo>
                <a:lnTo>
                  <a:pt x="97316" y="206233"/>
                </a:lnTo>
                <a:lnTo>
                  <a:pt x="75567" y="238384"/>
                </a:lnTo>
                <a:lnTo>
                  <a:pt x="56297" y="272231"/>
                </a:lnTo>
                <a:lnTo>
                  <a:pt x="39635" y="307645"/>
                </a:lnTo>
                <a:lnTo>
                  <a:pt x="25712" y="344497"/>
                </a:lnTo>
                <a:lnTo>
                  <a:pt x="14658" y="382656"/>
                </a:lnTo>
                <a:lnTo>
                  <a:pt x="6601" y="421993"/>
                </a:lnTo>
                <a:lnTo>
                  <a:pt x="1671" y="462378"/>
                </a:lnTo>
                <a:lnTo>
                  <a:pt x="0" y="503681"/>
                </a:lnTo>
                <a:lnTo>
                  <a:pt x="1671" y="544985"/>
                </a:lnTo>
                <a:lnTo>
                  <a:pt x="6601" y="585370"/>
                </a:lnTo>
                <a:lnTo>
                  <a:pt x="14658" y="624707"/>
                </a:lnTo>
                <a:lnTo>
                  <a:pt x="25712" y="662866"/>
                </a:lnTo>
                <a:lnTo>
                  <a:pt x="39635" y="699718"/>
                </a:lnTo>
                <a:lnTo>
                  <a:pt x="56297" y="735132"/>
                </a:lnTo>
                <a:lnTo>
                  <a:pt x="75567" y="768979"/>
                </a:lnTo>
                <a:lnTo>
                  <a:pt x="97316" y="801130"/>
                </a:lnTo>
                <a:lnTo>
                  <a:pt x="121414" y="831454"/>
                </a:lnTo>
                <a:lnTo>
                  <a:pt x="147732" y="859821"/>
                </a:lnTo>
                <a:lnTo>
                  <a:pt x="176140" y="886103"/>
                </a:lnTo>
                <a:lnTo>
                  <a:pt x="206508" y="910169"/>
                </a:lnTo>
                <a:lnTo>
                  <a:pt x="238706" y="931889"/>
                </a:lnTo>
                <a:lnTo>
                  <a:pt x="272604" y="951135"/>
                </a:lnTo>
                <a:lnTo>
                  <a:pt x="308074" y="967775"/>
                </a:lnTo>
                <a:lnTo>
                  <a:pt x="344984" y="981681"/>
                </a:lnTo>
                <a:lnTo>
                  <a:pt x="383206" y="992723"/>
                </a:lnTo>
                <a:lnTo>
                  <a:pt x="422610" y="1000770"/>
                </a:lnTo>
                <a:lnTo>
                  <a:pt x="463066" y="1005693"/>
                </a:lnTo>
                <a:lnTo>
                  <a:pt x="504443" y="1007363"/>
                </a:lnTo>
                <a:lnTo>
                  <a:pt x="545821" y="1005693"/>
                </a:lnTo>
                <a:lnTo>
                  <a:pt x="586277" y="1000770"/>
                </a:lnTo>
                <a:lnTo>
                  <a:pt x="625681" y="992723"/>
                </a:lnTo>
                <a:lnTo>
                  <a:pt x="663903" y="981681"/>
                </a:lnTo>
                <a:lnTo>
                  <a:pt x="700813" y="967775"/>
                </a:lnTo>
                <a:lnTo>
                  <a:pt x="736283" y="951135"/>
                </a:lnTo>
                <a:lnTo>
                  <a:pt x="770181" y="931889"/>
                </a:lnTo>
                <a:lnTo>
                  <a:pt x="802379" y="910169"/>
                </a:lnTo>
                <a:lnTo>
                  <a:pt x="832747" y="886103"/>
                </a:lnTo>
                <a:lnTo>
                  <a:pt x="834284" y="884682"/>
                </a:lnTo>
                <a:lnTo>
                  <a:pt x="504443" y="884682"/>
                </a:lnTo>
                <a:lnTo>
                  <a:pt x="473136" y="883419"/>
                </a:lnTo>
                <a:lnTo>
                  <a:pt x="412709" y="873610"/>
                </a:lnTo>
                <a:lnTo>
                  <a:pt x="355853" y="854743"/>
                </a:lnTo>
                <a:lnTo>
                  <a:pt x="303357" y="827603"/>
                </a:lnTo>
                <a:lnTo>
                  <a:pt x="256006" y="792974"/>
                </a:lnTo>
                <a:lnTo>
                  <a:pt x="214586" y="751640"/>
                </a:lnTo>
                <a:lnTo>
                  <a:pt x="179883" y="704384"/>
                </a:lnTo>
                <a:lnTo>
                  <a:pt x="152685" y="651992"/>
                </a:lnTo>
                <a:lnTo>
                  <a:pt x="133778" y="595246"/>
                </a:lnTo>
                <a:lnTo>
                  <a:pt x="123947" y="534932"/>
                </a:lnTo>
                <a:lnTo>
                  <a:pt x="122682" y="503681"/>
                </a:lnTo>
                <a:lnTo>
                  <a:pt x="123947" y="472431"/>
                </a:lnTo>
                <a:lnTo>
                  <a:pt x="133778" y="412117"/>
                </a:lnTo>
                <a:lnTo>
                  <a:pt x="152685" y="355371"/>
                </a:lnTo>
                <a:lnTo>
                  <a:pt x="179883" y="302979"/>
                </a:lnTo>
                <a:lnTo>
                  <a:pt x="214586" y="255723"/>
                </a:lnTo>
                <a:lnTo>
                  <a:pt x="256006" y="214389"/>
                </a:lnTo>
                <a:lnTo>
                  <a:pt x="303357" y="179760"/>
                </a:lnTo>
                <a:lnTo>
                  <a:pt x="355854" y="152620"/>
                </a:lnTo>
                <a:lnTo>
                  <a:pt x="412709" y="133753"/>
                </a:lnTo>
                <a:lnTo>
                  <a:pt x="473136" y="123944"/>
                </a:lnTo>
                <a:lnTo>
                  <a:pt x="504443" y="122681"/>
                </a:lnTo>
                <a:lnTo>
                  <a:pt x="834284" y="122681"/>
                </a:lnTo>
                <a:lnTo>
                  <a:pt x="832747" y="121260"/>
                </a:lnTo>
                <a:lnTo>
                  <a:pt x="802379" y="97194"/>
                </a:lnTo>
                <a:lnTo>
                  <a:pt x="770181" y="75474"/>
                </a:lnTo>
                <a:lnTo>
                  <a:pt x="736283" y="56228"/>
                </a:lnTo>
                <a:lnTo>
                  <a:pt x="700813" y="39588"/>
                </a:lnTo>
                <a:lnTo>
                  <a:pt x="663903" y="25682"/>
                </a:lnTo>
                <a:lnTo>
                  <a:pt x="625681" y="14640"/>
                </a:lnTo>
                <a:lnTo>
                  <a:pt x="586277" y="6593"/>
                </a:lnTo>
                <a:lnTo>
                  <a:pt x="545821" y="1670"/>
                </a:lnTo>
                <a:lnTo>
                  <a:pt x="504443" y="0"/>
                </a:lnTo>
                <a:close/>
              </a:path>
              <a:path w="1008888" h="1007363">
                <a:moveTo>
                  <a:pt x="834284" y="122681"/>
                </a:moveTo>
                <a:lnTo>
                  <a:pt x="504443" y="122681"/>
                </a:lnTo>
                <a:lnTo>
                  <a:pt x="535751" y="123944"/>
                </a:lnTo>
                <a:lnTo>
                  <a:pt x="566362" y="127668"/>
                </a:lnTo>
                <a:lnTo>
                  <a:pt x="625102" y="142103"/>
                </a:lnTo>
                <a:lnTo>
                  <a:pt x="679876" y="165205"/>
                </a:lnTo>
                <a:lnTo>
                  <a:pt x="729898" y="196187"/>
                </a:lnTo>
                <a:lnTo>
                  <a:pt x="774382" y="234267"/>
                </a:lnTo>
                <a:lnTo>
                  <a:pt x="812541" y="278660"/>
                </a:lnTo>
                <a:lnTo>
                  <a:pt x="843590" y="328582"/>
                </a:lnTo>
                <a:lnTo>
                  <a:pt x="866741" y="383249"/>
                </a:lnTo>
                <a:lnTo>
                  <a:pt x="881208" y="441877"/>
                </a:lnTo>
                <a:lnTo>
                  <a:pt x="886206" y="503681"/>
                </a:lnTo>
                <a:lnTo>
                  <a:pt x="884940" y="534932"/>
                </a:lnTo>
                <a:lnTo>
                  <a:pt x="875109" y="595246"/>
                </a:lnTo>
                <a:lnTo>
                  <a:pt x="856202" y="651992"/>
                </a:lnTo>
                <a:lnTo>
                  <a:pt x="829004" y="704384"/>
                </a:lnTo>
                <a:lnTo>
                  <a:pt x="794301" y="751640"/>
                </a:lnTo>
                <a:lnTo>
                  <a:pt x="752881" y="792974"/>
                </a:lnTo>
                <a:lnTo>
                  <a:pt x="705530" y="827603"/>
                </a:lnTo>
                <a:lnTo>
                  <a:pt x="653033" y="854743"/>
                </a:lnTo>
                <a:lnTo>
                  <a:pt x="596178" y="873610"/>
                </a:lnTo>
                <a:lnTo>
                  <a:pt x="535751" y="883419"/>
                </a:lnTo>
                <a:lnTo>
                  <a:pt x="504443" y="884682"/>
                </a:lnTo>
                <a:lnTo>
                  <a:pt x="834284" y="884682"/>
                </a:lnTo>
                <a:lnTo>
                  <a:pt x="887473" y="831454"/>
                </a:lnTo>
                <a:lnTo>
                  <a:pt x="911571" y="801130"/>
                </a:lnTo>
                <a:lnTo>
                  <a:pt x="933320" y="768979"/>
                </a:lnTo>
                <a:lnTo>
                  <a:pt x="952590" y="735132"/>
                </a:lnTo>
                <a:lnTo>
                  <a:pt x="969252" y="699718"/>
                </a:lnTo>
                <a:lnTo>
                  <a:pt x="983175" y="662866"/>
                </a:lnTo>
                <a:lnTo>
                  <a:pt x="994229" y="624707"/>
                </a:lnTo>
                <a:lnTo>
                  <a:pt x="1002286" y="585370"/>
                </a:lnTo>
                <a:lnTo>
                  <a:pt x="1007216" y="544985"/>
                </a:lnTo>
                <a:lnTo>
                  <a:pt x="1008888" y="503681"/>
                </a:lnTo>
                <a:lnTo>
                  <a:pt x="1007216" y="462378"/>
                </a:lnTo>
                <a:lnTo>
                  <a:pt x="1002286" y="421993"/>
                </a:lnTo>
                <a:lnTo>
                  <a:pt x="994229" y="382656"/>
                </a:lnTo>
                <a:lnTo>
                  <a:pt x="983175" y="344497"/>
                </a:lnTo>
                <a:lnTo>
                  <a:pt x="969252" y="307645"/>
                </a:lnTo>
                <a:lnTo>
                  <a:pt x="952590" y="272231"/>
                </a:lnTo>
                <a:lnTo>
                  <a:pt x="933320" y="238384"/>
                </a:lnTo>
                <a:lnTo>
                  <a:pt x="911571" y="206233"/>
                </a:lnTo>
                <a:lnTo>
                  <a:pt x="887473" y="175909"/>
                </a:lnTo>
                <a:lnTo>
                  <a:pt x="861155" y="147542"/>
                </a:lnTo>
                <a:lnTo>
                  <a:pt x="834284" y="122681"/>
                </a:lnTo>
                <a:close/>
              </a:path>
            </a:pathLst>
          </a:custGeom>
          <a:solidFill>
            <a:srgbClr val="5C56A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446520" y="3974591"/>
            <a:ext cx="883920" cy="86410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7472298" y="4128770"/>
            <a:ext cx="823594" cy="5600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N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F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C на см</a:t>
            </a:r>
            <a:r>
              <a:rPr sz="1200" spc="5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р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тфоне пр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о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д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ав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ц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269735" y="5477255"/>
            <a:ext cx="1237488" cy="12374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384035" y="5591555"/>
            <a:ext cx="1008888" cy="1008888"/>
          </a:xfrm>
          <a:custGeom>
            <a:avLst/>
            <a:gdLst/>
            <a:ahLst/>
            <a:cxnLst/>
            <a:rect l="l" t="t" r="r" b="b"/>
            <a:pathLst>
              <a:path w="1008888" h="1008888">
                <a:moveTo>
                  <a:pt x="504443" y="0"/>
                </a:moveTo>
                <a:lnTo>
                  <a:pt x="463066" y="1672"/>
                </a:lnTo>
                <a:lnTo>
                  <a:pt x="422610" y="6602"/>
                </a:lnTo>
                <a:lnTo>
                  <a:pt x="383206" y="14660"/>
                </a:lnTo>
                <a:lnTo>
                  <a:pt x="344984" y="25716"/>
                </a:lnTo>
                <a:lnTo>
                  <a:pt x="308074" y="39641"/>
                </a:lnTo>
                <a:lnTo>
                  <a:pt x="272604" y="56304"/>
                </a:lnTo>
                <a:lnTo>
                  <a:pt x="238706" y="75576"/>
                </a:lnTo>
                <a:lnTo>
                  <a:pt x="206508" y="97327"/>
                </a:lnTo>
                <a:lnTo>
                  <a:pt x="176140" y="121427"/>
                </a:lnTo>
                <a:lnTo>
                  <a:pt x="147732" y="147747"/>
                </a:lnTo>
                <a:lnTo>
                  <a:pt x="121414" y="176155"/>
                </a:lnTo>
                <a:lnTo>
                  <a:pt x="97316" y="206524"/>
                </a:lnTo>
                <a:lnTo>
                  <a:pt x="75567" y="238723"/>
                </a:lnTo>
                <a:lnTo>
                  <a:pt x="56297" y="272621"/>
                </a:lnTo>
                <a:lnTo>
                  <a:pt x="39635" y="308090"/>
                </a:lnTo>
                <a:lnTo>
                  <a:pt x="25712" y="344999"/>
                </a:lnTo>
                <a:lnTo>
                  <a:pt x="14658" y="383219"/>
                </a:lnTo>
                <a:lnTo>
                  <a:pt x="6601" y="422619"/>
                </a:lnTo>
                <a:lnTo>
                  <a:pt x="1671" y="463071"/>
                </a:lnTo>
                <a:lnTo>
                  <a:pt x="0" y="504444"/>
                </a:lnTo>
                <a:lnTo>
                  <a:pt x="1671" y="545816"/>
                </a:lnTo>
                <a:lnTo>
                  <a:pt x="6601" y="586268"/>
                </a:lnTo>
                <a:lnTo>
                  <a:pt x="14658" y="625668"/>
                </a:lnTo>
                <a:lnTo>
                  <a:pt x="25712" y="663888"/>
                </a:lnTo>
                <a:lnTo>
                  <a:pt x="39635" y="700797"/>
                </a:lnTo>
                <a:lnTo>
                  <a:pt x="56297" y="736266"/>
                </a:lnTo>
                <a:lnTo>
                  <a:pt x="75567" y="770164"/>
                </a:lnTo>
                <a:lnTo>
                  <a:pt x="97316" y="802363"/>
                </a:lnTo>
                <a:lnTo>
                  <a:pt x="121414" y="832732"/>
                </a:lnTo>
                <a:lnTo>
                  <a:pt x="147732" y="861140"/>
                </a:lnTo>
                <a:lnTo>
                  <a:pt x="176140" y="887460"/>
                </a:lnTo>
                <a:lnTo>
                  <a:pt x="206508" y="911560"/>
                </a:lnTo>
                <a:lnTo>
                  <a:pt x="238706" y="933311"/>
                </a:lnTo>
                <a:lnTo>
                  <a:pt x="272604" y="952583"/>
                </a:lnTo>
                <a:lnTo>
                  <a:pt x="308074" y="969246"/>
                </a:lnTo>
                <a:lnTo>
                  <a:pt x="344984" y="983171"/>
                </a:lnTo>
                <a:lnTo>
                  <a:pt x="383206" y="994227"/>
                </a:lnTo>
                <a:lnTo>
                  <a:pt x="422610" y="1002285"/>
                </a:lnTo>
                <a:lnTo>
                  <a:pt x="463066" y="1007215"/>
                </a:lnTo>
                <a:lnTo>
                  <a:pt x="504443" y="1008888"/>
                </a:lnTo>
                <a:lnTo>
                  <a:pt x="545821" y="1007215"/>
                </a:lnTo>
                <a:lnTo>
                  <a:pt x="586277" y="1002285"/>
                </a:lnTo>
                <a:lnTo>
                  <a:pt x="625681" y="994227"/>
                </a:lnTo>
                <a:lnTo>
                  <a:pt x="663903" y="983171"/>
                </a:lnTo>
                <a:lnTo>
                  <a:pt x="700813" y="969246"/>
                </a:lnTo>
                <a:lnTo>
                  <a:pt x="736283" y="952583"/>
                </a:lnTo>
                <a:lnTo>
                  <a:pt x="770181" y="933311"/>
                </a:lnTo>
                <a:lnTo>
                  <a:pt x="802379" y="911560"/>
                </a:lnTo>
                <a:lnTo>
                  <a:pt x="832747" y="887460"/>
                </a:lnTo>
                <a:lnTo>
                  <a:pt x="834279" y="886040"/>
                </a:lnTo>
                <a:lnTo>
                  <a:pt x="504443" y="886040"/>
                </a:lnTo>
                <a:lnTo>
                  <a:pt x="473154" y="884775"/>
                </a:lnTo>
                <a:lnTo>
                  <a:pt x="412758" y="874951"/>
                </a:lnTo>
                <a:lnTo>
                  <a:pt x="355927" y="856054"/>
                </a:lnTo>
                <a:lnTo>
                  <a:pt x="303449" y="828870"/>
                </a:lnTo>
                <a:lnTo>
                  <a:pt x="256111" y="794185"/>
                </a:lnTo>
                <a:lnTo>
                  <a:pt x="214701" y="752785"/>
                </a:lnTo>
                <a:lnTo>
                  <a:pt x="180005" y="705455"/>
                </a:lnTo>
                <a:lnTo>
                  <a:pt x="152810" y="652981"/>
                </a:lnTo>
                <a:lnTo>
                  <a:pt x="133904" y="596148"/>
                </a:lnTo>
                <a:lnTo>
                  <a:pt x="124074" y="535741"/>
                </a:lnTo>
                <a:lnTo>
                  <a:pt x="122809" y="504444"/>
                </a:lnTo>
                <a:lnTo>
                  <a:pt x="124074" y="473146"/>
                </a:lnTo>
                <a:lnTo>
                  <a:pt x="133904" y="412739"/>
                </a:lnTo>
                <a:lnTo>
                  <a:pt x="152810" y="355906"/>
                </a:lnTo>
                <a:lnTo>
                  <a:pt x="180005" y="303432"/>
                </a:lnTo>
                <a:lnTo>
                  <a:pt x="214701" y="256102"/>
                </a:lnTo>
                <a:lnTo>
                  <a:pt x="256111" y="214702"/>
                </a:lnTo>
                <a:lnTo>
                  <a:pt x="303449" y="180017"/>
                </a:lnTo>
                <a:lnTo>
                  <a:pt x="355927" y="152833"/>
                </a:lnTo>
                <a:lnTo>
                  <a:pt x="412758" y="133936"/>
                </a:lnTo>
                <a:lnTo>
                  <a:pt x="473154" y="124112"/>
                </a:lnTo>
                <a:lnTo>
                  <a:pt x="504443" y="122847"/>
                </a:lnTo>
                <a:lnTo>
                  <a:pt x="834279" y="122847"/>
                </a:lnTo>
                <a:lnTo>
                  <a:pt x="832747" y="121427"/>
                </a:lnTo>
                <a:lnTo>
                  <a:pt x="802379" y="97327"/>
                </a:lnTo>
                <a:lnTo>
                  <a:pt x="770181" y="75576"/>
                </a:lnTo>
                <a:lnTo>
                  <a:pt x="736283" y="56304"/>
                </a:lnTo>
                <a:lnTo>
                  <a:pt x="700813" y="39641"/>
                </a:lnTo>
                <a:lnTo>
                  <a:pt x="663903" y="25716"/>
                </a:lnTo>
                <a:lnTo>
                  <a:pt x="625681" y="14660"/>
                </a:lnTo>
                <a:lnTo>
                  <a:pt x="586277" y="6602"/>
                </a:lnTo>
                <a:lnTo>
                  <a:pt x="545821" y="1672"/>
                </a:lnTo>
                <a:lnTo>
                  <a:pt x="504443" y="0"/>
                </a:lnTo>
                <a:close/>
              </a:path>
              <a:path w="1008888" h="1008888">
                <a:moveTo>
                  <a:pt x="834279" y="122847"/>
                </a:moveTo>
                <a:lnTo>
                  <a:pt x="504443" y="122847"/>
                </a:lnTo>
                <a:lnTo>
                  <a:pt x="535733" y="124112"/>
                </a:lnTo>
                <a:lnTo>
                  <a:pt x="566328" y="127841"/>
                </a:lnTo>
                <a:lnTo>
                  <a:pt x="625040" y="142300"/>
                </a:lnTo>
                <a:lnTo>
                  <a:pt x="679792" y="165439"/>
                </a:lnTo>
                <a:lnTo>
                  <a:pt x="729798" y="196471"/>
                </a:lnTo>
                <a:lnTo>
                  <a:pt x="774271" y="234611"/>
                </a:lnTo>
                <a:lnTo>
                  <a:pt x="812423" y="279075"/>
                </a:lnTo>
                <a:lnTo>
                  <a:pt x="843466" y="329075"/>
                </a:lnTo>
                <a:lnTo>
                  <a:pt x="866615" y="383827"/>
                </a:lnTo>
                <a:lnTo>
                  <a:pt x="881081" y="442545"/>
                </a:lnTo>
                <a:lnTo>
                  <a:pt x="886079" y="504444"/>
                </a:lnTo>
                <a:lnTo>
                  <a:pt x="884813" y="535741"/>
                </a:lnTo>
                <a:lnTo>
                  <a:pt x="874983" y="596148"/>
                </a:lnTo>
                <a:lnTo>
                  <a:pt x="856077" y="652981"/>
                </a:lnTo>
                <a:lnTo>
                  <a:pt x="828882" y="705455"/>
                </a:lnTo>
                <a:lnTo>
                  <a:pt x="794186" y="752785"/>
                </a:lnTo>
                <a:lnTo>
                  <a:pt x="752776" y="794185"/>
                </a:lnTo>
                <a:lnTo>
                  <a:pt x="705438" y="828870"/>
                </a:lnTo>
                <a:lnTo>
                  <a:pt x="652960" y="856054"/>
                </a:lnTo>
                <a:lnTo>
                  <a:pt x="596129" y="874951"/>
                </a:lnTo>
                <a:lnTo>
                  <a:pt x="535733" y="884775"/>
                </a:lnTo>
                <a:lnTo>
                  <a:pt x="504443" y="886040"/>
                </a:lnTo>
                <a:lnTo>
                  <a:pt x="834279" y="886040"/>
                </a:lnTo>
                <a:lnTo>
                  <a:pt x="887473" y="832732"/>
                </a:lnTo>
                <a:lnTo>
                  <a:pt x="911571" y="802363"/>
                </a:lnTo>
                <a:lnTo>
                  <a:pt x="933320" y="770164"/>
                </a:lnTo>
                <a:lnTo>
                  <a:pt x="952590" y="736266"/>
                </a:lnTo>
                <a:lnTo>
                  <a:pt x="969252" y="700797"/>
                </a:lnTo>
                <a:lnTo>
                  <a:pt x="983175" y="663888"/>
                </a:lnTo>
                <a:lnTo>
                  <a:pt x="994229" y="625668"/>
                </a:lnTo>
                <a:lnTo>
                  <a:pt x="1002286" y="586268"/>
                </a:lnTo>
                <a:lnTo>
                  <a:pt x="1007216" y="545816"/>
                </a:lnTo>
                <a:lnTo>
                  <a:pt x="1008888" y="504444"/>
                </a:lnTo>
                <a:lnTo>
                  <a:pt x="1007216" y="463071"/>
                </a:lnTo>
                <a:lnTo>
                  <a:pt x="1002286" y="422619"/>
                </a:lnTo>
                <a:lnTo>
                  <a:pt x="994229" y="383219"/>
                </a:lnTo>
                <a:lnTo>
                  <a:pt x="983175" y="344999"/>
                </a:lnTo>
                <a:lnTo>
                  <a:pt x="969252" y="308090"/>
                </a:lnTo>
                <a:lnTo>
                  <a:pt x="952590" y="272621"/>
                </a:lnTo>
                <a:lnTo>
                  <a:pt x="933320" y="238723"/>
                </a:lnTo>
                <a:lnTo>
                  <a:pt x="911571" y="206524"/>
                </a:lnTo>
                <a:lnTo>
                  <a:pt x="887473" y="176155"/>
                </a:lnTo>
                <a:lnTo>
                  <a:pt x="861155" y="147747"/>
                </a:lnTo>
                <a:lnTo>
                  <a:pt x="834279" y="12284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451091" y="5658611"/>
            <a:ext cx="874775" cy="8763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7472298" y="5917691"/>
            <a:ext cx="1170940" cy="37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N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F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C в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PO</a:t>
            </a:r>
            <a:r>
              <a:rPr sz="1200" spc="5" dirty="0" smtClean="0">
                <a:solidFill>
                  <a:srgbClr val="0082BA"/>
                </a:solidFill>
                <a:latin typeface="Arial"/>
                <a:cs typeface="Arial"/>
              </a:rPr>
              <a:t>S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-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ерминале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3381755" y="2104644"/>
            <a:ext cx="1235964" cy="12359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496055" y="2218944"/>
            <a:ext cx="1007364" cy="1007363"/>
          </a:xfrm>
          <a:custGeom>
            <a:avLst/>
            <a:gdLst/>
            <a:ahLst/>
            <a:cxnLst/>
            <a:rect l="l" t="t" r="r" b="b"/>
            <a:pathLst>
              <a:path w="1007364" h="1007363">
                <a:moveTo>
                  <a:pt x="503682" y="0"/>
                </a:moveTo>
                <a:lnTo>
                  <a:pt x="462378" y="1670"/>
                </a:lnTo>
                <a:lnTo>
                  <a:pt x="421993" y="6593"/>
                </a:lnTo>
                <a:lnTo>
                  <a:pt x="382656" y="14640"/>
                </a:lnTo>
                <a:lnTo>
                  <a:pt x="344497" y="25682"/>
                </a:lnTo>
                <a:lnTo>
                  <a:pt x="307645" y="39588"/>
                </a:lnTo>
                <a:lnTo>
                  <a:pt x="272231" y="56228"/>
                </a:lnTo>
                <a:lnTo>
                  <a:pt x="238384" y="75474"/>
                </a:lnTo>
                <a:lnTo>
                  <a:pt x="206233" y="97194"/>
                </a:lnTo>
                <a:lnTo>
                  <a:pt x="175909" y="121260"/>
                </a:lnTo>
                <a:lnTo>
                  <a:pt x="147542" y="147542"/>
                </a:lnTo>
                <a:lnTo>
                  <a:pt x="121260" y="175909"/>
                </a:lnTo>
                <a:lnTo>
                  <a:pt x="97194" y="206233"/>
                </a:lnTo>
                <a:lnTo>
                  <a:pt x="75474" y="238384"/>
                </a:lnTo>
                <a:lnTo>
                  <a:pt x="56228" y="272231"/>
                </a:lnTo>
                <a:lnTo>
                  <a:pt x="39588" y="307645"/>
                </a:lnTo>
                <a:lnTo>
                  <a:pt x="25682" y="344497"/>
                </a:lnTo>
                <a:lnTo>
                  <a:pt x="14640" y="382656"/>
                </a:lnTo>
                <a:lnTo>
                  <a:pt x="6593" y="421993"/>
                </a:lnTo>
                <a:lnTo>
                  <a:pt x="1670" y="462378"/>
                </a:lnTo>
                <a:lnTo>
                  <a:pt x="0" y="503681"/>
                </a:lnTo>
                <a:lnTo>
                  <a:pt x="1670" y="544985"/>
                </a:lnTo>
                <a:lnTo>
                  <a:pt x="6593" y="585370"/>
                </a:lnTo>
                <a:lnTo>
                  <a:pt x="14640" y="624707"/>
                </a:lnTo>
                <a:lnTo>
                  <a:pt x="25682" y="662866"/>
                </a:lnTo>
                <a:lnTo>
                  <a:pt x="39588" y="699718"/>
                </a:lnTo>
                <a:lnTo>
                  <a:pt x="56228" y="735132"/>
                </a:lnTo>
                <a:lnTo>
                  <a:pt x="75474" y="768979"/>
                </a:lnTo>
                <a:lnTo>
                  <a:pt x="97194" y="801130"/>
                </a:lnTo>
                <a:lnTo>
                  <a:pt x="121260" y="831454"/>
                </a:lnTo>
                <a:lnTo>
                  <a:pt x="147542" y="859821"/>
                </a:lnTo>
                <a:lnTo>
                  <a:pt x="175909" y="886103"/>
                </a:lnTo>
                <a:lnTo>
                  <a:pt x="206233" y="910169"/>
                </a:lnTo>
                <a:lnTo>
                  <a:pt x="238384" y="931889"/>
                </a:lnTo>
                <a:lnTo>
                  <a:pt x="272231" y="951135"/>
                </a:lnTo>
                <a:lnTo>
                  <a:pt x="307645" y="967775"/>
                </a:lnTo>
                <a:lnTo>
                  <a:pt x="344497" y="981681"/>
                </a:lnTo>
                <a:lnTo>
                  <a:pt x="382656" y="992723"/>
                </a:lnTo>
                <a:lnTo>
                  <a:pt x="421993" y="1000770"/>
                </a:lnTo>
                <a:lnTo>
                  <a:pt x="462378" y="1005693"/>
                </a:lnTo>
                <a:lnTo>
                  <a:pt x="503682" y="1007363"/>
                </a:lnTo>
                <a:lnTo>
                  <a:pt x="544985" y="1005693"/>
                </a:lnTo>
                <a:lnTo>
                  <a:pt x="585370" y="1000770"/>
                </a:lnTo>
                <a:lnTo>
                  <a:pt x="624707" y="992723"/>
                </a:lnTo>
                <a:lnTo>
                  <a:pt x="662866" y="981681"/>
                </a:lnTo>
                <a:lnTo>
                  <a:pt x="699718" y="967775"/>
                </a:lnTo>
                <a:lnTo>
                  <a:pt x="735132" y="951135"/>
                </a:lnTo>
                <a:lnTo>
                  <a:pt x="768979" y="931889"/>
                </a:lnTo>
                <a:lnTo>
                  <a:pt x="801130" y="910169"/>
                </a:lnTo>
                <a:lnTo>
                  <a:pt x="815322" y="898905"/>
                </a:lnTo>
                <a:lnTo>
                  <a:pt x="503682" y="898905"/>
                </a:lnTo>
                <a:lnTo>
                  <a:pt x="471262" y="897596"/>
                </a:lnTo>
                <a:lnTo>
                  <a:pt x="408693" y="887421"/>
                </a:lnTo>
                <a:lnTo>
                  <a:pt x="349827" y="867852"/>
                </a:lnTo>
                <a:lnTo>
                  <a:pt x="295478" y="839701"/>
                </a:lnTo>
                <a:lnTo>
                  <a:pt x="246459" y="803780"/>
                </a:lnTo>
                <a:lnTo>
                  <a:pt x="203583" y="760904"/>
                </a:lnTo>
                <a:lnTo>
                  <a:pt x="167662" y="711885"/>
                </a:lnTo>
                <a:lnTo>
                  <a:pt x="139511" y="657536"/>
                </a:lnTo>
                <a:lnTo>
                  <a:pt x="119942" y="598670"/>
                </a:lnTo>
                <a:lnTo>
                  <a:pt x="109767" y="536101"/>
                </a:lnTo>
                <a:lnTo>
                  <a:pt x="108458" y="503681"/>
                </a:lnTo>
                <a:lnTo>
                  <a:pt x="109767" y="471262"/>
                </a:lnTo>
                <a:lnTo>
                  <a:pt x="119942" y="408693"/>
                </a:lnTo>
                <a:lnTo>
                  <a:pt x="139511" y="349827"/>
                </a:lnTo>
                <a:lnTo>
                  <a:pt x="167662" y="295478"/>
                </a:lnTo>
                <a:lnTo>
                  <a:pt x="203583" y="246459"/>
                </a:lnTo>
                <a:lnTo>
                  <a:pt x="246459" y="203583"/>
                </a:lnTo>
                <a:lnTo>
                  <a:pt x="295478" y="167662"/>
                </a:lnTo>
                <a:lnTo>
                  <a:pt x="349827" y="139511"/>
                </a:lnTo>
                <a:lnTo>
                  <a:pt x="408693" y="119942"/>
                </a:lnTo>
                <a:lnTo>
                  <a:pt x="471262" y="109767"/>
                </a:lnTo>
                <a:lnTo>
                  <a:pt x="503682" y="108457"/>
                </a:lnTo>
                <a:lnTo>
                  <a:pt x="815322" y="108457"/>
                </a:lnTo>
                <a:lnTo>
                  <a:pt x="801130" y="97194"/>
                </a:lnTo>
                <a:lnTo>
                  <a:pt x="768979" y="75474"/>
                </a:lnTo>
                <a:lnTo>
                  <a:pt x="735132" y="56228"/>
                </a:lnTo>
                <a:lnTo>
                  <a:pt x="699718" y="39588"/>
                </a:lnTo>
                <a:lnTo>
                  <a:pt x="662866" y="25682"/>
                </a:lnTo>
                <a:lnTo>
                  <a:pt x="624707" y="14640"/>
                </a:lnTo>
                <a:lnTo>
                  <a:pt x="585370" y="6593"/>
                </a:lnTo>
                <a:lnTo>
                  <a:pt x="544985" y="1670"/>
                </a:lnTo>
                <a:lnTo>
                  <a:pt x="503682" y="0"/>
                </a:lnTo>
                <a:close/>
              </a:path>
              <a:path w="1007364" h="1007363">
                <a:moveTo>
                  <a:pt x="815322" y="108457"/>
                </a:moveTo>
                <a:lnTo>
                  <a:pt x="503682" y="108457"/>
                </a:lnTo>
                <a:lnTo>
                  <a:pt x="536101" y="109767"/>
                </a:lnTo>
                <a:lnTo>
                  <a:pt x="567798" y="113629"/>
                </a:lnTo>
                <a:lnTo>
                  <a:pt x="628617" y="128603"/>
                </a:lnTo>
                <a:lnTo>
                  <a:pt x="685326" y="152565"/>
                </a:lnTo>
                <a:lnTo>
                  <a:pt x="737112" y="184702"/>
                </a:lnTo>
                <a:lnTo>
                  <a:pt x="783161" y="224202"/>
                </a:lnTo>
                <a:lnTo>
                  <a:pt x="822661" y="270251"/>
                </a:lnTo>
                <a:lnTo>
                  <a:pt x="854798" y="322037"/>
                </a:lnTo>
                <a:lnTo>
                  <a:pt x="878760" y="378746"/>
                </a:lnTo>
                <a:lnTo>
                  <a:pt x="893734" y="439565"/>
                </a:lnTo>
                <a:lnTo>
                  <a:pt x="898906" y="503681"/>
                </a:lnTo>
                <a:lnTo>
                  <a:pt x="897596" y="536101"/>
                </a:lnTo>
                <a:lnTo>
                  <a:pt x="887421" y="598670"/>
                </a:lnTo>
                <a:lnTo>
                  <a:pt x="867852" y="657536"/>
                </a:lnTo>
                <a:lnTo>
                  <a:pt x="839701" y="711885"/>
                </a:lnTo>
                <a:lnTo>
                  <a:pt x="803780" y="760904"/>
                </a:lnTo>
                <a:lnTo>
                  <a:pt x="760904" y="803780"/>
                </a:lnTo>
                <a:lnTo>
                  <a:pt x="711885" y="839701"/>
                </a:lnTo>
                <a:lnTo>
                  <a:pt x="657536" y="867852"/>
                </a:lnTo>
                <a:lnTo>
                  <a:pt x="598670" y="887421"/>
                </a:lnTo>
                <a:lnTo>
                  <a:pt x="536101" y="897596"/>
                </a:lnTo>
                <a:lnTo>
                  <a:pt x="503682" y="898905"/>
                </a:lnTo>
                <a:lnTo>
                  <a:pt x="815322" y="898905"/>
                </a:lnTo>
                <a:lnTo>
                  <a:pt x="859821" y="859821"/>
                </a:lnTo>
                <a:lnTo>
                  <a:pt x="886103" y="831454"/>
                </a:lnTo>
                <a:lnTo>
                  <a:pt x="910169" y="801130"/>
                </a:lnTo>
                <a:lnTo>
                  <a:pt x="931889" y="768979"/>
                </a:lnTo>
                <a:lnTo>
                  <a:pt x="951135" y="735132"/>
                </a:lnTo>
                <a:lnTo>
                  <a:pt x="967775" y="699718"/>
                </a:lnTo>
                <a:lnTo>
                  <a:pt x="981681" y="662866"/>
                </a:lnTo>
                <a:lnTo>
                  <a:pt x="992723" y="624707"/>
                </a:lnTo>
                <a:lnTo>
                  <a:pt x="1000770" y="585370"/>
                </a:lnTo>
                <a:lnTo>
                  <a:pt x="1005693" y="544985"/>
                </a:lnTo>
                <a:lnTo>
                  <a:pt x="1007364" y="503681"/>
                </a:lnTo>
                <a:lnTo>
                  <a:pt x="1005693" y="462378"/>
                </a:lnTo>
                <a:lnTo>
                  <a:pt x="1000770" y="421993"/>
                </a:lnTo>
                <a:lnTo>
                  <a:pt x="992723" y="382656"/>
                </a:lnTo>
                <a:lnTo>
                  <a:pt x="981681" y="344497"/>
                </a:lnTo>
                <a:lnTo>
                  <a:pt x="967775" y="307645"/>
                </a:lnTo>
                <a:lnTo>
                  <a:pt x="951135" y="272231"/>
                </a:lnTo>
                <a:lnTo>
                  <a:pt x="931889" y="238384"/>
                </a:lnTo>
                <a:lnTo>
                  <a:pt x="910169" y="206233"/>
                </a:lnTo>
                <a:lnTo>
                  <a:pt x="886103" y="175909"/>
                </a:lnTo>
                <a:lnTo>
                  <a:pt x="859821" y="147542"/>
                </a:lnTo>
                <a:lnTo>
                  <a:pt x="831454" y="121260"/>
                </a:lnTo>
                <a:lnTo>
                  <a:pt x="815322" y="108457"/>
                </a:lnTo>
                <a:close/>
              </a:path>
            </a:pathLst>
          </a:custGeom>
          <a:solidFill>
            <a:srgbClr val="007B3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557015" y="2279904"/>
            <a:ext cx="885443" cy="88544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4582795" y="2442083"/>
            <a:ext cx="1017269" cy="5600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кноп</a:t>
            </a:r>
            <a:r>
              <a:rPr sz="1200" spc="20" dirty="0" smtClean="0">
                <a:solidFill>
                  <a:srgbClr val="0082BA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endParaRPr sz="1200">
              <a:latin typeface="Arial"/>
              <a:cs typeface="Arial"/>
            </a:endParaRPr>
          </a:p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на сай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е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или в при</a:t>
            </a:r>
            <a:r>
              <a:rPr sz="1200" spc="5" dirty="0" smtClean="0">
                <a:solidFill>
                  <a:srgbClr val="0082BA"/>
                </a:solidFill>
                <a:latin typeface="Arial"/>
                <a:cs typeface="Arial"/>
              </a:rPr>
              <a:t>л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о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жении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3381755" y="3790188"/>
            <a:ext cx="1235964" cy="123748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496055" y="3904488"/>
            <a:ext cx="1007364" cy="1008888"/>
          </a:xfrm>
          <a:custGeom>
            <a:avLst/>
            <a:gdLst/>
            <a:ahLst/>
            <a:cxnLst/>
            <a:rect l="l" t="t" r="r" b="b"/>
            <a:pathLst>
              <a:path w="1007364" h="1008888">
                <a:moveTo>
                  <a:pt x="503682" y="0"/>
                </a:moveTo>
                <a:lnTo>
                  <a:pt x="462378" y="1671"/>
                </a:lnTo>
                <a:lnTo>
                  <a:pt x="421993" y="6601"/>
                </a:lnTo>
                <a:lnTo>
                  <a:pt x="382656" y="14658"/>
                </a:lnTo>
                <a:lnTo>
                  <a:pt x="344497" y="25712"/>
                </a:lnTo>
                <a:lnTo>
                  <a:pt x="307645" y="39635"/>
                </a:lnTo>
                <a:lnTo>
                  <a:pt x="272231" y="56297"/>
                </a:lnTo>
                <a:lnTo>
                  <a:pt x="238384" y="75567"/>
                </a:lnTo>
                <a:lnTo>
                  <a:pt x="206233" y="97316"/>
                </a:lnTo>
                <a:lnTo>
                  <a:pt x="175909" y="121414"/>
                </a:lnTo>
                <a:lnTo>
                  <a:pt x="147542" y="147732"/>
                </a:lnTo>
                <a:lnTo>
                  <a:pt x="121260" y="176140"/>
                </a:lnTo>
                <a:lnTo>
                  <a:pt x="97194" y="206508"/>
                </a:lnTo>
                <a:lnTo>
                  <a:pt x="75474" y="238706"/>
                </a:lnTo>
                <a:lnTo>
                  <a:pt x="56228" y="272604"/>
                </a:lnTo>
                <a:lnTo>
                  <a:pt x="39588" y="308074"/>
                </a:lnTo>
                <a:lnTo>
                  <a:pt x="25682" y="344984"/>
                </a:lnTo>
                <a:lnTo>
                  <a:pt x="14640" y="383206"/>
                </a:lnTo>
                <a:lnTo>
                  <a:pt x="6593" y="422610"/>
                </a:lnTo>
                <a:lnTo>
                  <a:pt x="1670" y="463066"/>
                </a:lnTo>
                <a:lnTo>
                  <a:pt x="0" y="504444"/>
                </a:lnTo>
                <a:lnTo>
                  <a:pt x="1670" y="545821"/>
                </a:lnTo>
                <a:lnTo>
                  <a:pt x="6593" y="586277"/>
                </a:lnTo>
                <a:lnTo>
                  <a:pt x="14640" y="625681"/>
                </a:lnTo>
                <a:lnTo>
                  <a:pt x="25682" y="663903"/>
                </a:lnTo>
                <a:lnTo>
                  <a:pt x="39588" y="700813"/>
                </a:lnTo>
                <a:lnTo>
                  <a:pt x="56228" y="736283"/>
                </a:lnTo>
                <a:lnTo>
                  <a:pt x="75474" y="770181"/>
                </a:lnTo>
                <a:lnTo>
                  <a:pt x="97194" y="802379"/>
                </a:lnTo>
                <a:lnTo>
                  <a:pt x="121260" y="832747"/>
                </a:lnTo>
                <a:lnTo>
                  <a:pt x="147542" y="861155"/>
                </a:lnTo>
                <a:lnTo>
                  <a:pt x="175909" y="887473"/>
                </a:lnTo>
                <a:lnTo>
                  <a:pt x="206233" y="911571"/>
                </a:lnTo>
                <a:lnTo>
                  <a:pt x="238384" y="933320"/>
                </a:lnTo>
                <a:lnTo>
                  <a:pt x="272231" y="952590"/>
                </a:lnTo>
                <a:lnTo>
                  <a:pt x="307645" y="969252"/>
                </a:lnTo>
                <a:lnTo>
                  <a:pt x="344497" y="983175"/>
                </a:lnTo>
                <a:lnTo>
                  <a:pt x="382656" y="994229"/>
                </a:lnTo>
                <a:lnTo>
                  <a:pt x="421993" y="1002286"/>
                </a:lnTo>
                <a:lnTo>
                  <a:pt x="462378" y="1007216"/>
                </a:lnTo>
                <a:lnTo>
                  <a:pt x="503682" y="1008888"/>
                </a:lnTo>
                <a:lnTo>
                  <a:pt x="544985" y="1007216"/>
                </a:lnTo>
                <a:lnTo>
                  <a:pt x="585370" y="1002286"/>
                </a:lnTo>
                <a:lnTo>
                  <a:pt x="624707" y="994229"/>
                </a:lnTo>
                <a:lnTo>
                  <a:pt x="662866" y="983175"/>
                </a:lnTo>
                <a:lnTo>
                  <a:pt x="699718" y="969252"/>
                </a:lnTo>
                <a:lnTo>
                  <a:pt x="735132" y="952590"/>
                </a:lnTo>
                <a:lnTo>
                  <a:pt x="768979" y="933320"/>
                </a:lnTo>
                <a:lnTo>
                  <a:pt x="801130" y="911571"/>
                </a:lnTo>
                <a:lnTo>
                  <a:pt x="831454" y="887473"/>
                </a:lnTo>
                <a:lnTo>
                  <a:pt x="832819" y="886206"/>
                </a:lnTo>
                <a:lnTo>
                  <a:pt x="503682" y="886206"/>
                </a:lnTo>
                <a:lnTo>
                  <a:pt x="472431" y="884940"/>
                </a:lnTo>
                <a:lnTo>
                  <a:pt x="412117" y="875109"/>
                </a:lnTo>
                <a:lnTo>
                  <a:pt x="355371" y="856202"/>
                </a:lnTo>
                <a:lnTo>
                  <a:pt x="302979" y="829004"/>
                </a:lnTo>
                <a:lnTo>
                  <a:pt x="255723" y="794301"/>
                </a:lnTo>
                <a:lnTo>
                  <a:pt x="214389" y="752881"/>
                </a:lnTo>
                <a:lnTo>
                  <a:pt x="179760" y="705530"/>
                </a:lnTo>
                <a:lnTo>
                  <a:pt x="152620" y="653033"/>
                </a:lnTo>
                <a:lnTo>
                  <a:pt x="133753" y="596178"/>
                </a:lnTo>
                <a:lnTo>
                  <a:pt x="123944" y="535751"/>
                </a:lnTo>
                <a:lnTo>
                  <a:pt x="122682" y="504444"/>
                </a:lnTo>
                <a:lnTo>
                  <a:pt x="123944" y="473136"/>
                </a:lnTo>
                <a:lnTo>
                  <a:pt x="133753" y="412709"/>
                </a:lnTo>
                <a:lnTo>
                  <a:pt x="152620" y="355853"/>
                </a:lnTo>
                <a:lnTo>
                  <a:pt x="179760" y="303357"/>
                </a:lnTo>
                <a:lnTo>
                  <a:pt x="214389" y="256006"/>
                </a:lnTo>
                <a:lnTo>
                  <a:pt x="255723" y="214586"/>
                </a:lnTo>
                <a:lnTo>
                  <a:pt x="302979" y="179883"/>
                </a:lnTo>
                <a:lnTo>
                  <a:pt x="355371" y="152685"/>
                </a:lnTo>
                <a:lnTo>
                  <a:pt x="412117" y="133778"/>
                </a:lnTo>
                <a:lnTo>
                  <a:pt x="472431" y="123947"/>
                </a:lnTo>
                <a:lnTo>
                  <a:pt x="503682" y="122681"/>
                </a:lnTo>
                <a:lnTo>
                  <a:pt x="832819" y="122681"/>
                </a:lnTo>
                <a:lnTo>
                  <a:pt x="831454" y="121414"/>
                </a:lnTo>
                <a:lnTo>
                  <a:pt x="801130" y="97316"/>
                </a:lnTo>
                <a:lnTo>
                  <a:pt x="768979" y="75567"/>
                </a:lnTo>
                <a:lnTo>
                  <a:pt x="735132" y="56297"/>
                </a:lnTo>
                <a:lnTo>
                  <a:pt x="699718" y="39635"/>
                </a:lnTo>
                <a:lnTo>
                  <a:pt x="662866" y="25712"/>
                </a:lnTo>
                <a:lnTo>
                  <a:pt x="624707" y="14658"/>
                </a:lnTo>
                <a:lnTo>
                  <a:pt x="585370" y="6601"/>
                </a:lnTo>
                <a:lnTo>
                  <a:pt x="544985" y="1671"/>
                </a:lnTo>
                <a:lnTo>
                  <a:pt x="503682" y="0"/>
                </a:lnTo>
                <a:close/>
              </a:path>
              <a:path w="1007364" h="1008888">
                <a:moveTo>
                  <a:pt x="832819" y="122681"/>
                </a:moveTo>
                <a:lnTo>
                  <a:pt x="503682" y="122681"/>
                </a:lnTo>
                <a:lnTo>
                  <a:pt x="534932" y="123947"/>
                </a:lnTo>
                <a:lnTo>
                  <a:pt x="565486" y="127679"/>
                </a:lnTo>
                <a:lnTo>
                  <a:pt x="624114" y="142146"/>
                </a:lnTo>
                <a:lnTo>
                  <a:pt x="678781" y="165297"/>
                </a:lnTo>
                <a:lnTo>
                  <a:pt x="728703" y="196346"/>
                </a:lnTo>
                <a:lnTo>
                  <a:pt x="773096" y="234505"/>
                </a:lnTo>
                <a:lnTo>
                  <a:pt x="811176" y="278989"/>
                </a:lnTo>
                <a:lnTo>
                  <a:pt x="842158" y="329011"/>
                </a:lnTo>
                <a:lnTo>
                  <a:pt x="865260" y="383785"/>
                </a:lnTo>
                <a:lnTo>
                  <a:pt x="879695" y="442525"/>
                </a:lnTo>
                <a:lnTo>
                  <a:pt x="884682" y="504444"/>
                </a:lnTo>
                <a:lnTo>
                  <a:pt x="883419" y="535751"/>
                </a:lnTo>
                <a:lnTo>
                  <a:pt x="873610" y="596178"/>
                </a:lnTo>
                <a:lnTo>
                  <a:pt x="854743" y="653033"/>
                </a:lnTo>
                <a:lnTo>
                  <a:pt x="827603" y="705530"/>
                </a:lnTo>
                <a:lnTo>
                  <a:pt x="792974" y="752881"/>
                </a:lnTo>
                <a:lnTo>
                  <a:pt x="751640" y="794301"/>
                </a:lnTo>
                <a:lnTo>
                  <a:pt x="704384" y="829004"/>
                </a:lnTo>
                <a:lnTo>
                  <a:pt x="651992" y="856202"/>
                </a:lnTo>
                <a:lnTo>
                  <a:pt x="595246" y="875109"/>
                </a:lnTo>
                <a:lnTo>
                  <a:pt x="534932" y="884940"/>
                </a:lnTo>
                <a:lnTo>
                  <a:pt x="503682" y="886206"/>
                </a:lnTo>
                <a:lnTo>
                  <a:pt x="832819" y="886206"/>
                </a:lnTo>
                <a:lnTo>
                  <a:pt x="886103" y="832747"/>
                </a:lnTo>
                <a:lnTo>
                  <a:pt x="910169" y="802379"/>
                </a:lnTo>
                <a:lnTo>
                  <a:pt x="931889" y="770181"/>
                </a:lnTo>
                <a:lnTo>
                  <a:pt x="951135" y="736283"/>
                </a:lnTo>
                <a:lnTo>
                  <a:pt x="967775" y="700813"/>
                </a:lnTo>
                <a:lnTo>
                  <a:pt x="981681" y="663903"/>
                </a:lnTo>
                <a:lnTo>
                  <a:pt x="992723" y="625681"/>
                </a:lnTo>
                <a:lnTo>
                  <a:pt x="1000770" y="586277"/>
                </a:lnTo>
                <a:lnTo>
                  <a:pt x="1005693" y="545821"/>
                </a:lnTo>
                <a:lnTo>
                  <a:pt x="1007364" y="504444"/>
                </a:lnTo>
                <a:lnTo>
                  <a:pt x="1005693" y="463066"/>
                </a:lnTo>
                <a:lnTo>
                  <a:pt x="1000770" y="422610"/>
                </a:lnTo>
                <a:lnTo>
                  <a:pt x="992723" y="383206"/>
                </a:lnTo>
                <a:lnTo>
                  <a:pt x="981681" y="344984"/>
                </a:lnTo>
                <a:lnTo>
                  <a:pt x="967775" y="308074"/>
                </a:lnTo>
                <a:lnTo>
                  <a:pt x="951135" y="272604"/>
                </a:lnTo>
                <a:lnTo>
                  <a:pt x="931889" y="238706"/>
                </a:lnTo>
                <a:lnTo>
                  <a:pt x="910169" y="206508"/>
                </a:lnTo>
                <a:lnTo>
                  <a:pt x="886103" y="176140"/>
                </a:lnTo>
                <a:lnTo>
                  <a:pt x="859821" y="147732"/>
                </a:lnTo>
                <a:lnTo>
                  <a:pt x="832819" y="122681"/>
                </a:lnTo>
                <a:close/>
              </a:path>
            </a:pathLst>
          </a:custGeom>
          <a:solidFill>
            <a:srgbClr val="64B32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547871" y="3957828"/>
            <a:ext cx="902208" cy="90220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4578477" y="4220591"/>
            <a:ext cx="982980" cy="37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ссыл</a:t>
            </a:r>
            <a:r>
              <a:rPr sz="1200" spc="20" dirty="0" smtClean="0">
                <a:solidFill>
                  <a:srgbClr val="0082BA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в м</a:t>
            </a:r>
            <a:r>
              <a:rPr sz="1200" spc="5" dirty="0" smtClean="0">
                <a:solidFill>
                  <a:srgbClr val="0082BA"/>
                </a:solidFill>
                <a:latin typeface="Arial"/>
                <a:cs typeface="Arial"/>
              </a:rPr>
              <a:t>е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ссен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д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жере</a:t>
            </a:r>
            <a:endParaRPr sz="1200">
              <a:latin typeface="Arial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3381755" y="5477255"/>
            <a:ext cx="1235964" cy="123748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496055" y="5591555"/>
            <a:ext cx="1007364" cy="1008888"/>
          </a:xfrm>
          <a:custGeom>
            <a:avLst/>
            <a:gdLst/>
            <a:ahLst/>
            <a:cxnLst/>
            <a:rect l="l" t="t" r="r" b="b"/>
            <a:pathLst>
              <a:path w="1007364" h="1008888">
                <a:moveTo>
                  <a:pt x="503682" y="0"/>
                </a:moveTo>
                <a:lnTo>
                  <a:pt x="462378" y="1672"/>
                </a:lnTo>
                <a:lnTo>
                  <a:pt x="421993" y="6602"/>
                </a:lnTo>
                <a:lnTo>
                  <a:pt x="382656" y="14660"/>
                </a:lnTo>
                <a:lnTo>
                  <a:pt x="344497" y="25716"/>
                </a:lnTo>
                <a:lnTo>
                  <a:pt x="307645" y="39641"/>
                </a:lnTo>
                <a:lnTo>
                  <a:pt x="272231" y="56304"/>
                </a:lnTo>
                <a:lnTo>
                  <a:pt x="238384" y="75576"/>
                </a:lnTo>
                <a:lnTo>
                  <a:pt x="206233" y="97327"/>
                </a:lnTo>
                <a:lnTo>
                  <a:pt x="175909" y="121427"/>
                </a:lnTo>
                <a:lnTo>
                  <a:pt x="147542" y="147747"/>
                </a:lnTo>
                <a:lnTo>
                  <a:pt x="121260" y="176155"/>
                </a:lnTo>
                <a:lnTo>
                  <a:pt x="97194" y="206524"/>
                </a:lnTo>
                <a:lnTo>
                  <a:pt x="75474" y="238723"/>
                </a:lnTo>
                <a:lnTo>
                  <a:pt x="56228" y="272621"/>
                </a:lnTo>
                <a:lnTo>
                  <a:pt x="39588" y="308090"/>
                </a:lnTo>
                <a:lnTo>
                  <a:pt x="25682" y="344999"/>
                </a:lnTo>
                <a:lnTo>
                  <a:pt x="14640" y="383219"/>
                </a:lnTo>
                <a:lnTo>
                  <a:pt x="6593" y="422619"/>
                </a:lnTo>
                <a:lnTo>
                  <a:pt x="1670" y="463071"/>
                </a:lnTo>
                <a:lnTo>
                  <a:pt x="0" y="504444"/>
                </a:lnTo>
                <a:lnTo>
                  <a:pt x="1670" y="545816"/>
                </a:lnTo>
                <a:lnTo>
                  <a:pt x="6593" y="586268"/>
                </a:lnTo>
                <a:lnTo>
                  <a:pt x="14640" y="625668"/>
                </a:lnTo>
                <a:lnTo>
                  <a:pt x="25682" y="663888"/>
                </a:lnTo>
                <a:lnTo>
                  <a:pt x="39588" y="700797"/>
                </a:lnTo>
                <a:lnTo>
                  <a:pt x="56228" y="736266"/>
                </a:lnTo>
                <a:lnTo>
                  <a:pt x="75474" y="770164"/>
                </a:lnTo>
                <a:lnTo>
                  <a:pt x="97194" y="802363"/>
                </a:lnTo>
                <a:lnTo>
                  <a:pt x="121260" y="832732"/>
                </a:lnTo>
                <a:lnTo>
                  <a:pt x="147542" y="861140"/>
                </a:lnTo>
                <a:lnTo>
                  <a:pt x="175909" y="887460"/>
                </a:lnTo>
                <a:lnTo>
                  <a:pt x="206233" y="911560"/>
                </a:lnTo>
                <a:lnTo>
                  <a:pt x="238384" y="933311"/>
                </a:lnTo>
                <a:lnTo>
                  <a:pt x="272231" y="952583"/>
                </a:lnTo>
                <a:lnTo>
                  <a:pt x="307645" y="969246"/>
                </a:lnTo>
                <a:lnTo>
                  <a:pt x="344497" y="983171"/>
                </a:lnTo>
                <a:lnTo>
                  <a:pt x="382656" y="994227"/>
                </a:lnTo>
                <a:lnTo>
                  <a:pt x="421993" y="1002285"/>
                </a:lnTo>
                <a:lnTo>
                  <a:pt x="462378" y="1007215"/>
                </a:lnTo>
                <a:lnTo>
                  <a:pt x="503682" y="1008888"/>
                </a:lnTo>
                <a:lnTo>
                  <a:pt x="544985" y="1007215"/>
                </a:lnTo>
                <a:lnTo>
                  <a:pt x="585370" y="1002285"/>
                </a:lnTo>
                <a:lnTo>
                  <a:pt x="624707" y="994227"/>
                </a:lnTo>
                <a:lnTo>
                  <a:pt x="662866" y="983171"/>
                </a:lnTo>
                <a:lnTo>
                  <a:pt x="699718" y="969246"/>
                </a:lnTo>
                <a:lnTo>
                  <a:pt x="735132" y="952583"/>
                </a:lnTo>
                <a:lnTo>
                  <a:pt x="768979" y="933311"/>
                </a:lnTo>
                <a:lnTo>
                  <a:pt x="792897" y="917130"/>
                </a:lnTo>
                <a:lnTo>
                  <a:pt x="503682" y="917130"/>
                </a:lnTo>
                <a:lnTo>
                  <a:pt x="469904" y="915762"/>
                </a:lnTo>
                <a:lnTo>
                  <a:pt x="404709" y="905136"/>
                </a:lnTo>
                <a:lnTo>
                  <a:pt x="343370" y="884698"/>
                </a:lnTo>
                <a:lnTo>
                  <a:pt x="286734" y="855299"/>
                </a:lnTo>
                <a:lnTo>
                  <a:pt x="235650" y="817787"/>
                </a:lnTo>
                <a:lnTo>
                  <a:pt x="190965" y="773013"/>
                </a:lnTo>
                <a:lnTo>
                  <a:pt x="153529" y="721826"/>
                </a:lnTo>
                <a:lnTo>
                  <a:pt x="124188" y="665077"/>
                </a:lnTo>
                <a:lnTo>
                  <a:pt x="103791" y="603615"/>
                </a:lnTo>
                <a:lnTo>
                  <a:pt x="93186" y="538289"/>
                </a:lnTo>
                <a:lnTo>
                  <a:pt x="91821" y="504444"/>
                </a:lnTo>
                <a:lnTo>
                  <a:pt x="93186" y="470598"/>
                </a:lnTo>
                <a:lnTo>
                  <a:pt x="103791" y="405272"/>
                </a:lnTo>
                <a:lnTo>
                  <a:pt x="124188" y="343810"/>
                </a:lnTo>
                <a:lnTo>
                  <a:pt x="153529" y="287061"/>
                </a:lnTo>
                <a:lnTo>
                  <a:pt x="190965" y="235874"/>
                </a:lnTo>
                <a:lnTo>
                  <a:pt x="235650" y="191100"/>
                </a:lnTo>
                <a:lnTo>
                  <a:pt x="286734" y="153588"/>
                </a:lnTo>
                <a:lnTo>
                  <a:pt x="343370" y="124189"/>
                </a:lnTo>
                <a:lnTo>
                  <a:pt x="404709" y="103751"/>
                </a:lnTo>
                <a:lnTo>
                  <a:pt x="469904" y="93125"/>
                </a:lnTo>
                <a:lnTo>
                  <a:pt x="503682" y="91757"/>
                </a:lnTo>
                <a:lnTo>
                  <a:pt x="792897" y="91757"/>
                </a:lnTo>
                <a:lnTo>
                  <a:pt x="768979" y="75576"/>
                </a:lnTo>
                <a:lnTo>
                  <a:pt x="735132" y="56304"/>
                </a:lnTo>
                <a:lnTo>
                  <a:pt x="699718" y="39641"/>
                </a:lnTo>
                <a:lnTo>
                  <a:pt x="662866" y="25716"/>
                </a:lnTo>
                <a:lnTo>
                  <a:pt x="624707" y="14660"/>
                </a:lnTo>
                <a:lnTo>
                  <a:pt x="585370" y="6602"/>
                </a:lnTo>
                <a:lnTo>
                  <a:pt x="544985" y="1672"/>
                </a:lnTo>
                <a:lnTo>
                  <a:pt x="503682" y="0"/>
                </a:lnTo>
                <a:close/>
              </a:path>
              <a:path w="1007364" h="1008888">
                <a:moveTo>
                  <a:pt x="792897" y="91757"/>
                </a:moveTo>
                <a:lnTo>
                  <a:pt x="503682" y="91757"/>
                </a:lnTo>
                <a:lnTo>
                  <a:pt x="537459" y="93125"/>
                </a:lnTo>
                <a:lnTo>
                  <a:pt x="570486" y="97159"/>
                </a:lnTo>
                <a:lnTo>
                  <a:pt x="633859" y="112797"/>
                </a:lnTo>
                <a:lnTo>
                  <a:pt x="692952" y="137822"/>
                </a:lnTo>
                <a:lnTo>
                  <a:pt x="746918" y="171383"/>
                </a:lnTo>
                <a:lnTo>
                  <a:pt x="794908" y="212632"/>
                </a:lnTo>
                <a:lnTo>
                  <a:pt x="836075" y="260719"/>
                </a:lnTo>
                <a:lnTo>
                  <a:pt x="869570" y="314793"/>
                </a:lnTo>
                <a:lnTo>
                  <a:pt x="894545" y="374005"/>
                </a:lnTo>
                <a:lnTo>
                  <a:pt x="910152" y="437505"/>
                </a:lnTo>
                <a:lnTo>
                  <a:pt x="915543" y="504444"/>
                </a:lnTo>
                <a:lnTo>
                  <a:pt x="914177" y="538289"/>
                </a:lnTo>
                <a:lnTo>
                  <a:pt x="903572" y="603615"/>
                </a:lnTo>
                <a:lnTo>
                  <a:pt x="883175" y="665077"/>
                </a:lnTo>
                <a:lnTo>
                  <a:pt x="853834" y="721826"/>
                </a:lnTo>
                <a:lnTo>
                  <a:pt x="816398" y="773013"/>
                </a:lnTo>
                <a:lnTo>
                  <a:pt x="771713" y="817787"/>
                </a:lnTo>
                <a:lnTo>
                  <a:pt x="720629" y="855299"/>
                </a:lnTo>
                <a:lnTo>
                  <a:pt x="663993" y="884698"/>
                </a:lnTo>
                <a:lnTo>
                  <a:pt x="602654" y="905136"/>
                </a:lnTo>
                <a:lnTo>
                  <a:pt x="537459" y="915762"/>
                </a:lnTo>
                <a:lnTo>
                  <a:pt x="503682" y="917130"/>
                </a:lnTo>
                <a:lnTo>
                  <a:pt x="792897" y="917130"/>
                </a:lnTo>
                <a:lnTo>
                  <a:pt x="831454" y="887460"/>
                </a:lnTo>
                <a:lnTo>
                  <a:pt x="859821" y="861140"/>
                </a:lnTo>
                <a:lnTo>
                  <a:pt x="886103" y="832732"/>
                </a:lnTo>
                <a:lnTo>
                  <a:pt x="910169" y="802363"/>
                </a:lnTo>
                <a:lnTo>
                  <a:pt x="931889" y="770164"/>
                </a:lnTo>
                <a:lnTo>
                  <a:pt x="951135" y="736266"/>
                </a:lnTo>
                <a:lnTo>
                  <a:pt x="967775" y="700797"/>
                </a:lnTo>
                <a:lnTo>
                  <a:pt x="981681" y="663888"/>
                </a:lnTo>
                <a:lnTo>
                  <a:pt x="992723" y="625668"/>
                </a:lnTo>
                <a:lnTo>
                  <a:pt x="1000770" y="586268"/>
                </a:lnTo>
                <a:lnTo>
                  <a:pt x="1005693" y="545816"/>
                </a:lnTo>
                <a:lnTo>
                  <a:pt x="1007364" y="504444"/>
                </a:lnTo>
                <a:lnTo>
                  <a:pt x="1005693" y="463071"/>
                </a:lnTo>
                <a:lnTo>
                  <a:pt x="1000770" y="422619"/>
                </a:lnTo>
                <a:lnTo>
                  <a:pt x="992723" y="383219"/>
                </a:lnTo>
                <a:lnTo>
                  <a:pt x="981681" y="344999"/>
                </a:lnTo>
                <a:lnTo>
                  <a:pt x="967775" y="308090"/>
                </a:lnTo>
                <a:lnTo>
                  <a:pt x="951135" y="272621"/>
                </a:lnTo>
                <a:lnTo>
                  <a:pt x="931889" y="238723"/>
                </a:lnTo>
                <a:lnTo>
                  <a:pt x="910169" y="206524"/>
                </a:lnTo>
                <a:lnTo>
                  <a:pt x="886103" y="176155"/>
                </a:lnTo>
                <a:lnTo>
                  <a:pt x="859821" y="147747"/>
                </a:lnTo>
                <a:lnTo>
                  <a:pt x="831454" y="121427"/>
                </a:lnTo>
                <a:lnTo>
                  <a:pt x="801130" y="97327"/>
                </a:lnTo>
                <a:lnTo>
                  <a:pt x="792897" y="91757"/>
                </a:lnTo>
                <a:close/>
              </a:path>
            </a:pathLst>
          </a:custGeom>
          <a:solidFill>
            <a:srgbClr val="FABA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546347" y="5641847"/>
            <a:ext cx="906779" cy="90830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4578477" y="5993587"/>
            <a:ext cx="909319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QR 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н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 сай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е</a:t>
            </a:r>
            <a:endParaRPr sz="12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0330053" y="2348484"/>
            <a:ext cx="1153160" cy="742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45212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при</a:t>
            </a:r>
            <a:r>
              <a:rPr sz="1200" spc="-15" dirty="0" smtClean="0">
                <a:solidFill>
                  <a:srgbClr val="0082BA"/>
                </a:solidFill>
                <a:latin typeface="Arial"/>
                <a:cs typeface="Arial"/>
              </a:rPr>
              <a:t>в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яз</a:t>
            </a:r>
            <a:r>
              <a:rPr sz="1200" spc="25" dirty="0" smtClean="0">
                <a:solidFill>
                  <a:srgbClr val="0082BA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 </a:t>
            </a:r>
            <a:r>
              <a:rPr sz="1200" spc="-15" dirty="0" smtClean="0">
                <a:solidFill>
                  <a:srgbClr val="0082BA"/>
                </a:solidFill>
                <a:latin typeface="Arial"/>
                <a:cs typeface="Arial"/>
              </a:rPr>
              <a:t>с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ч</a:t>
            </a:r>
            <a:r>
              <a:rPr sz="1200" spc="-35" dirty="0" smtClean="0">
                <a:solidFill>
                  <a:srgbClr val="0082BA"/>
                </a:solidFill>
                <a:latin typeface="Arial"/>
                <a:cs typeface="Arial"/>
              </a:rPr>
              <a:t>е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 </a:t>
            </a:r>
            <a:r>
              <a:rPr sz="1200" spc="-5" dirty="0" smtClean="0">
                <a:solidFill>
                  <a:srgbClr val="0082BA"/>
                </a:solidFill>
                <a:latin typeface="Arial"/>
                <a:cs typeface="Arial"/>
              </a:rPr>
              <a:t>дл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я</a:t>
            </a:r>
            <a:endParaRPr sz="1200">
              <a:latin typeface="Arial"/>
              <a:cs typeface="Arial"/>
            </a:endParaRPr>
          </a:p>
          <a:p>
            <a:pPr marL="12700" marR="12700">
              <a:lnSpc>
                <a:spcPct val="100000"/>
              </a:lnSpc>
            </a:pPr>
            <a:r>
              <a:rPr sz="120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-30" dirty="0" smtClean="0">
                <a:solidFill>
                  <a:srgbClr val="0082BA"/>
                </a:solidFill>
                <a:latin typeface="Arial"/>
                <a:cs typeface="Arial"/>
              </a:rPr>
              <a:t>в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ом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тич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е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ских п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л</a:t>
            </a:r>
            <a:r>
              <a:rPr sz="1200" spc="-20" dirty="0" smtClean="0">
                <a:solidFill>
                  <a:srgbClr val="0082BA"/>
                </a:solidFill>
                <a:latin typeface="Arial"/>
                <a:cs typeface="Arial"/>
              </a:rPr>
              <a:t>а</a:t>
            </a:r>
            <a:r>
              <a:rPr sz="1200" spc="-10" dirty="0" smtClean="0">
                <a:solidFill>
                  <a:srgbClr val="0082BA"/>
                </a:solidFill>
                <a:latin typeface="Arial"/>
                <a:cs typeface="Arial"/>
              </a:rPr>
              <a:t>те</a:t>
            </a:r>
            <a:r>
              <a:rPr sz="1200" spc="0" dirty="0" smtClean="0">
                <a:solidFill>
                  <a:srgbClr val="0082BA"/>
                </a:solidFill>
                <a:latin typeface="Arial"/>
                <a:cs typeface="Arial"/>
              </a:rPr>
              <a:t>жей</a:t>
            </a:r>
            <a:endParaRPr sz="1200">
              <a:latin typeface="Arial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9127235" y="2103120"/>
            <a:ext cx="1237487" cy="12359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9241535" y="2217420"/>
            <a:ext cx="1008888" cy="1007363"/>
          </a:xfrm>
          <a:custGeom>
            <a:avLst/>
            <a:gdLst/>
            <a:ahLst/>
            <a:cxnLst/>
            <a:rect l="l" t="t" r="r" b="b"/>
            <a:pathLst>
              <a:path w="1008888" h="1007363">
                <a:moveTo>
                  <a:pt x="504444" y="0"/>
                </a:moveTo>
                <a:lnTo>
                  <a:pt x="463066" y="1670"/>
                </a:lnTo>
                <a:lnTo>
                  <a:pt x="422610" y="6593"/>
                </a:lnTo>
                <a:lnTo>
                  <a:pt x="383206" y="14640"/>
                </a:lnTo>
                <a:lnTo>
                  <a:pt x="344984" y="25682"/>
                </a:lnTo>
                <a:lnTo>
                  <a:pt x="308074" y="39588"/>
                </a:lnTo>
                <a:lnTo>
                  <a:pt x="272604" y="56228"/>
                </a:lnTo>
                <a:lnTo>
                  <a:pt x="238706" y="75474"/>
                </a:lnTo>
                <a:lnTo>
                  <a:pt x="206508" y="97194"/>
                </a:lnTo>
                <a:lnTo>
                  <a:pt x="176140" y="121260"/>
                </a:lnTo>
                <a:lnTo>
                  <a:pt x="147732" y="147542"/>
                </a:lnTo>
                <a:lnTo>
                  <a:pt x="121414" y="175909"/>
                </a:lnTo>
                <a:lnTo>
                  <a:pt x="97316" y="206233"/>
                </a:lnTo>
                <a:lnTo>
                  <a:pt x="75567" y="238384"/>
                </a:lnTo>
                <a:lnTo>
                  <a:pt x="56297" y="272231"/>
                </a:lnTo>
                <a:lnTo>
                  <a:pt x="39635" y="307645"/>
                </a:lnTo>
                <a:lnTo>
                  <a:pt x="25712" y="344497"/>
                </a:lnTo>
                <a:lnTo>
                  <a:pt x="14658" y="382656"/>
                </a:lnTo>
                <a:lnTo>
                  <a:pt x="6601" y="421993"/>
                </a:lnTo>
                <a:lnTo>
                  <a:pt x="1671" y="462378"/>
                </a:lnTo>
                <a:lnTo>
                  <a:pt x="0" y="503681"/>
                </a:lnTo>
                <a:lnTo>
                  <a:pt x="1671" y="544985"/>
                </a:lnTo>
                <a:lnTo>
                  <a:pt x="6601" y="585370"/>
                </a:lnTo>
                <a:lnTo>
                  <a:pt x="14658" y="624707"/>
                </a:lnTo>
                <a:lnTo>
                  <a:pt x="25712" y="662866"/>
                </a:lnTo>
                <a:lnTo>
                  <a:pt x="39635" y="699718"/>
                </a:lnTo>
                <a:lnTo>
                  <a:pt x="56297" y="735132"/>
                </a:lnTo>
                <a:lnTo>
                  <a:pt x="75567" y="768979"/>
                </a:lnTo>
                <a:lnTo>
                  <a:pt x="97316" y="801130"/>
                </a:lnTo>
                <a:lnTo>
                  <a:pt x="121414" y="831454"/>
                </a:lnTo>
                <a:lnTo>
                  <a:pt x="147732" y="859821"/>
                </a:lnTo>
                <a:lnTo>
                  <a:pt x="176140" y="886103"/>
                </a:lnTo>
                <a:lnTo>
                  <a:pt x="206508" y="910169"/>
                </a:lnTo>
                <a:lnTo>
                  <a:pt x="238706" y="931889"/>
                </a:lnTo>
                <a:lnTo>
                  <a:pt x="272604" y="951135"/>
                </a:lnTo>
                <a:lnTo>
                  <a:pt x="308074" y="967775"/>
                </a:lnTo>
                <a:lnTo>
                  <a:pt x="344984" y="981681"/>
                </a:lnTo>
                <a:lnTo>
                  <a:pt x="383206" y="992723"/>
                </a:lnTo>
                <a:lnTo>
                  <a:pt x="422610" y="1000770"/>
                </a:lnTo>
                <a:lnTo>
                  <a:pt x="463066" y="1005693"/>
                </a:lnTo>
                <a:lnTo>
                  <a:pt x="504444" y="1007363"/>
                </a:lnTo>
                <a:lnTo>
                  <a:pt x="545821" y="1005693"/>
                </a:lnTo>
                <a:lnTo>
                  <a:pt x="586277" y="1000770"/>
                </a:lnTo>
                <a:lnTo>
                  <a:pt x="625681" y="992723"/>
                </a:lnTo>
                <a:lnTo>
                  <a:pt x="663903" y="981681"/>
                </a:lnTo>
                <a:lnTo>
                  <a:pt x="700813" y="967775"/>
                </a:lnTo>
                <a:lnTo>
                  <a:pt x="736283" y="951135"/>
                </a:lnTo>
                <a:lnTo>
                  <a:pt x="770181" y="931889"/>
                </a:lnTo>
                <a:lnTo>
                  <a:pt x="802379" y="910169"/>
                </a:lnTo>
                <a:lnTo>
                  <a:pt x="816592" y="898905"/>
                </a:lnTo>
                <a:lnTo>
                  <a:pt x="504444" y="898905"/>
                </a:lnTo>
                <a:lnTo>
                  <a:pt x="471967" y="897596"/>
                </a:lnTo>
                <a:lnTo>
                  <a:pt x="409284" y="887421"/>
                </a:lnTo>
                <a:lnTo>
                  <a:pt x="350309" y="867852"/>
                </a:lnTo>
                <a:lnTo>
                  <a:pt x="295856" y="839701"/>
                </a:lnTo>
                <a:lnTo>
                  <a:pt x="246741" y="803780"/>
                </a:lnTo>
                <a:lnTo>
                  <a:pt x="203779" y="760904"/>
                </a:lnTo>
                <a:lnTo>
                  <a:pt x="167786" y="711885"/>
                </a:lnTo>
                <a:lnTo>
                  <a:pt x="139576" y="657536"/>
                </a:lnTo>
                <a:lnTo>
                  <a:pt x="119966" y="598670"/>
                </a:lnTo>
                <a:lnTo>
                  <a:pt x="109770" y="536101"/>
                </a:lnTo>
                <a:lnTo>
                  <a:pt x="108458" y="503681"/>
                </a:lnTo>
                <a:lnTo>
                  <a:pt x="109770" y="471262"/>
                </a:lnTo>
                <a:lnTo>
                  <a:pt x="119966" y="408693"/>
                </a:lnTo>
                <a:lnTo>
                  <a:pt x="139576" y="349827"/>
                </a:lnTo>
                <a:lnTo>
                  <a:pt x="167786" y="295478"/>
                </a:lnTo>
                <a:lnTo>
                  <a:pt x="203779" y="246459"/>
                </a:lnTo>
                <a:lnTo>
                  <a:pt x="246741" y="203583"/>
                </a:lnTo>
                <a:lnTo>
                  <a:pt x="295856" y="167662"/>
                </a:lnTo>
                <a:lnTo>
                  <a:pt x="350309" y="139511"/>
                </a:lnTo>
                <a:lnTo>
                  <a:pt x="409284" y="119942"/>
                </a:lnTo>
                <a:lnTo>
                  <a:pt x="471967" y="109767"/>
                </a:lnTo>
                <a:lnTo>
                  <a:pt x="504444" y="108457"/>
                </a:lnTo>
                <a:lnTo>
                  <a:pt x="816592" y="108457"/>
                </a:lnTo>
                <a:lnTo>
                  <a:pt x="802379" y="97194"/>
                </a:lnTo>
                <a:lnTo>
                  <a:pt x="770181" y="75474"/>
                </a:lnTo>
                <a:lnTo>
                  <a:pt x="736283" y="56228"/>
                </a:lnTo>
                <a:lnTo>
                  <a:pt x="700813" y="39588"/>
                </a:lnTo>
                <a:lnTo>
                  <a:pt x="663903" y="25682"/>
                </a:lnTo>
                <a:lnTo>
                  <a:pt x="625681" y="14640"/>
                </a:lnTo>
                <a:lnTo>
                  <a:pt x="586277" y="6593"/>
                </a:lnTo>
                <a:lnTo>
                  <a:pt x="545821" y="1670"/>
                </a:lnTo>
                <a:lnTo>
                  <a:pt x="504444" y="0"/>
                </a:lnTo>
                <a:close/>
              </a:path>
              <a:path w="1008888" h="1007363">
                <a:moveTo>
                  <a:pt x="816592" y="108457"/>
                </a:moveTo>
                <a:lnTo>
                  <a:pt x="504444" y="108457"/>
                </a:lnTo>
                <a:lnTo>
                  <a:pt x="536920" y="109767"/>
                </a:lnTo>
                <a:lnTo>
                  <a:pt x="568674" y="113629"/>
                </a:lnTo>
                <a:lnTo>
                  <a:pt x="629605" y="128603"/>
                </a:lnTo>
                <a:lnTo>
                  <a:pt x="686421" y="152565"/>
                </a:lnTo>
                <a:lnTo>
                  <a:pt x="738306" y="184702"/>
                </a:lnTo>
                <a:lnTo>
                  <a:pt x="784447" y="224202"/>
                </a:lnTo>
                <a:lnTo>
                  <a:pt x="824026" y="270251"/>
                </a:lnTo>
                <a:lnTo>
                  <a:pt x="856230" y="322037"/>
                </a:lnTo>
                <a:lnTo>
                  <a:pt x="880242" y="378746"/>
                </a:lnTo>
                <a:lnTo>
                  <a:pt x="895247" y="439565"/>
                </a:lnTo>
                <a:lnTo>
                  <a:pt x="900430" y="503681"/>
                </a:lnTo>
                <a:lnTo>
                  <a:pt x="899117" y="536101"/>
                </a:lnTo>
                <a:lnTo>
                  <a:pt x="888921" y="598670"/>
                </a:lnTo>
                <a:lnTo>
                  <a:pt x="869311" y="657536"/>
                </a:lnTo>
                <a:lnTo>
                  <a:pt x="841101" y="711885"/>
                </a:lnTo>
                <a:lnTo>
                  <a:pt x="805108" y="760904"/>
                </a:lnTo>
                <a:lnTo>
                  <a:pt x="762146" y="803780"/>
                </a:lnTo>
                <a:lnTo>
                  <a:pt x="713031" y="839701"/>
                </a:lnTo>
                <a:lnTo>
                  <a:pt x="658578" y="867852"/>
                </a:lnTo>
                <a:lnTo>
                  <a:pt x="599603" y="887421"/>
                </a:lnTo>
                <a:lnTo>
                  <a:pt x="536920" y="897596"/>
                </a:lnTo>
                <a:lnTo>
                  <a:pt x="504444" y="898905"/>
                </a:lnTo>
                <a:lnTo>
                  <a:pt x="816592" y="898905"/>
                </a:lnTo>
                <a:lnTo>
                  <a:pt x="861155" y="859821"/>
                </a:lnTo>
                <a:lnTo>
                  <a:pt x="887473" y="831454"/>
                </a:lnTo>
                <a:lnTo>
                  <a:pt x="911571" y="801130"/>
                </a:lnTo>
                <a:lnTo>
                  <a:pt x="933320" y="768979"/>
                </a:lnTo>
                <a:lnTo>
                  <a:pt x="952590" y="735132"/>
                </a:lnTo>
                <a:lnTo>
                  <a:pt x="969252" y="699718"/>
                </a:lnTo>
                <a:lnTo>
                  <a:pt x="983175" y="662866"/>
                </a:lnTo>
                <a:lnTo>
                  <a:pt x="994229" y="624707"/>
                </a:lnTo>
                <a:lnTo>
                  <a:pt x="1002286" y="585370"/>
                </a:lnTo>
                <a:lnTo>
                  <a:pt x="1007216" y="544985"/>
                </a:lnTo>
                <a:lnTo>
                  <a:pt x="1008888" y="503681"/>
                </a:lnTo>
                <a:lnTo>
                  <a:pt x="1007216" y="462378"/>
                </a:lnTo>
                <a:lnTo>
                  <a:pt x="1002286" y="421993"/>
                </a:lnTo>
                <a:lnTo>
                  <a:pt x="994229" y="382656"/>
                </a:lnTo>
                <a:lnTo>
                  <a:pt x="983175" y="344497"/>
                </a:lnTo>
                <a:lnTo>
                  <a:pt x="969252" y="307645"/>
                </a:lnTo>
                <a:lnTo>
                  <a:pt x="952590" y="272231"/>
                </a:lnTo>
                <a:lnTo>
                  <a:pt x="933320" y="238384"/>
                </a:lnTo>
                <a:lnTo>
                  <a:pt x="911571" y="206233"/>
                </a:lnTo>
                <a:lnTo>
                  <a:pt x="887473" y="175909"/>
                </a:lnTo>
                <a:lnTo>
                  <a:pt x="861155" y="147542"/>
                </a:lnTo>
                <a:lnTo>
                  <a:pt x="832747" y="121260"/>
                </a:lnTo>
                <a:lnTo>
                  <a:pt x="816592" y="108457"/>
                </a:lnTo>
                <a:close/>
              </a:path>
            </a:pathLst>
          </a:custGeom>
          <a:solidFill>
            <a:srgbClr val="5C56A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83980" y="2302764"/>
            <a:ext cx="1524000" cy="152247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316211" y="2292095"/>
            <a:ext cx="859536" cy="858012"/>
          </a:xfrm>
          <a:custGeom>
            <a:avLst/>
            <a:gdLst/>
            <a:ahLst/>
            <a:cxnLst/>
            <a:rect l="l" t="t" r="r" b="b"/>
            <a:pathLst>
              <a:path w="859536" h="858012">
                <a:moveTo>
                  <a:pt x="429768" y="0"/>
                </a:moveTo>
                <a:lnTo>
                  <a:pt x="360055" y="5613"/>
                </a:lnTo>
                <a:lnTo>
                  <a:pt x="293924" y="21866"/>
                </a:lnTo>
                <a:lnTo>
                  <a:pt x="232261" y="47875"/>
                </a:lnTo>
                <a:lnTo>
                  <a:pt x="175948" y="82759"/>
                </a:lnTo>
                <a:lnTo>
                  <a:pt x="125872" y="125634"/>
                </a:lnTo>
                <a:lnTo>
                  <a:pt x="82917" y="175619"/>
                </a:lnTo>
                <a:lnTo>
                  <a:pt x="47968" y="231831"/>
                </a:lnTo>
                <a:lnTo>
                  <a:pt x="21909" y="293388"/>
                </a:lnTo>
                <a:lnTo>
                  <a:pt x="5624" y="359407"/>
                </a:lnTo>
                <a:lnTo>
                  <a:pt x="0" y="429005"/>
                </a:lnTo>
                <a:lnTo>
                  <a:pt x="1424" y="464197"/>
                </a:lnTo>
                <a:lnTo>
                  <a:pt x="12489" y="532116"/>
                </a:lnTo>
                <a:lnTo>
                  <a:pt x="33772" y="596014"/>
                </a:lnTo>
                <a:lnTo>
                  <a:pt x="64387" y="655009"/>
                </a:lnTo>
                <a:lnTo>
                  <a:pt x="103449" y="708218"/>
                </a:lnTo>
                <a:lnTo>
                  <a:pt x="150076" y="754758"/>
                </a:lnTo>
                <a:lnTo>
                  <a:pt x="203380" y="793748"/>
                </a:lnTo>
                <a:lnTo>
                  <a:pt x="262479" y="824305"/>
                </a:lnTo>
                <a:lnTo>
                  <a:pt x="326486" y="845546"/>
                </a:lnTo>
                <a:lnTo>
                  <a:pt x="394519" y="856590"/>
                </a:lnTo>
                <a:lnTo>
                  <a:pt x="429768" y="858012"/>
                </a:lnTo>
                <a:lnTo>
                  <a:pt x="465016" y="856590"/>
                </a:lnTo>
                <a:lnTo>
                  <a:pt x="533049" y="845546"/>
                </a:lnTo>
                <a:lnTo>
                  <a:pt x="597056" y="824305"/>
                </a:lnTo>
                <a:lnTo>
                  <a:pt x="656155" y="793748"/>
                </a:lnTo>
                <a:lnTo>
                  <a:pt x="709459" y="754758"/>
                </a:lnTo>
                <a:lnTo>
                  <a:pt x="756086" y="708218"/>
                </a:lnTo>
                <a:lnTo>
                  <a:pt x="795148" y="655009"/>
                </a:lnTo>
                <a:lnTo>
                  <a:pt x="825763" y="596014"/>
                </a:lnTo>
                <a:lnTo>
                  <a:pt x="847046" y="532116"/>
                </a:lnTo>
                <a:lnTo>
                  <a:pt x="858111" y="464197"/>
                </a:lnTo>
                <a:lnTo>
                  <a:pt x="859536" y="429005"/>
                </a:lnTo>
                <a:lnTo>
                  <a:pt x="858111" y="393814"/>
                </a:lnTo>
                <a:lnTo>
                  <a:pt x="847046" y="325895"/>
                </a:lnTo>
                <a:lnTo>
                  <a:pt x="825763" y="261997"/>
                </a:lnTo>
                <a:lnTo>
                  <a:pt x="795148" y="203002"/>
                </a:lnTo>
                <a:lnTo>
                  <a:pt x="756086" y="149793"/>
                </a:lnTo>
                <a:lnTo>
                  <a:pt x="709459" y="103253"/>
                </a:lnTo>
                <a:lnTo>
                  <a:pt x="656155" y="64263"/>
                </a:lnTo>
                <a:lnTo>
                  <a:pt x="597056" y="33706"/>
                </a:lnTo>
                <a:lnTo>
                  <a:pt x="533049" y="12465"/>
                </a:lnTo>
                <a:lnTo>
                  <a:pt x="465016" y="1421"/>
                </a:lnTo>
                <a:lnTo>
                  <a:pt x="429768" y="0"/>
                </a:lnTo>
                <a:close/>
              </a:path>
            </a:pathLst>
          </a:custGeom>
          <a:solidFill>
            <a:srgbClr val="F5F0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302495" y="2278379"/>
            <a:ext cx="885444" cy="88544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744329" y="2429382"/>
            <a:ext cx="268731" cy="154939"/>
          </a:xfrm>
          <a:custGeom>
            <a:avLst/>
            <a:gdLst/>
            <a:ahLst/>
            <a:cxnLst/>
            <a:rect l="l" t="t" r="r" b="b"/>
            <a:pathLst>
              <a:path w="268731" h="154939">
                <a:moveTo>
                  <a:pt x="20827" y="0"/>
                </a:moveTo>
                <a:lnTo>
                  <a:pt x="0" y="48513"/>
                </a:lnTo>
                <a:lnTo>
                  <a:pt x="247903" y="154939"/>
                </a:lnTo>
                <a:lnTo>
                  <a:pt x="268731" y="106552"/>
                </a:lnTo>
                <a:lnTo>
                  <a:pt x="20827" y="0"/>
                </a:lnTo>
                <a:close/>
              </a:path>
            </a:pathLst>
          </a:custGeom>
          <a:solidFill>
            <a:srgbClr val="201F2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81583" y="1727337"/>
            <a:ext cx="322649" cy="322147"/>
          </a:xfrm>
          <a:custGeom>
            <a:avLst/>
            <a:gdLst/>
            <a:ahLst/>
            <a:cxnLst/>
            <a:rect l="l" t="t" r="r" b="b"/>
            <a:pathLst>
              <a:path w="322649" h="322147">
                <a:moveTo>
                  <a:pt x="146994" y="0"/>
                </a:moveTo>
                <a:lnTo>
                  <a:pt x="105291" y="9410"/>
                </a:lnTo>
                <a:lnTo>
                  <a:pt x="68458" y="28836"/>
                </a:lnTo>
                <a:lnTo>
                  <a:pt x="38037" y="56739"/>
                </a:lnTo>
                <a:lnTo>
                  <a:pt x="15572" y="91581"/>
                </a:lnTo>
                <a:lnTo>
                  <a:pt x="2605" y="131826"/>
                </a:lnTo>
                <a:lnTo>
                  <a:pt x="0" y="160898"/>
                </a:lnTo>
                <a:lnTo>
                  <a:pt x="196" y="168929"/>
                </a:lnTo>
                <a:lnTo>
                  <a:pt x="7660" y="210001"/>
                </a:lnTo>
                <a:lnTo>
                  <a:pt x="25091" y="246735"/>
                </a:lnTo>
                <a:lnTo>
                  <a:pt x="51333" y="277724"/>
                </a:lnTo>
                <a:lnTo>
                  <a:pt x="85231" y="301561"/>
                </a:lnTo>
                <a:lnTo>
                  <a:pt x="125628" y="316837"/>
                </a:lnTo>
                <a:lnTo>
                  <a:pt x="171369" y="322147"/>
                </a:lnTo>
                <a:lnTo>
                  <a:pt x="185305" y="320699"/>
                </a:lnTo>
                <a:lnTo>
                  <a:pt x="224645" y="309469"/>
                </a:lnTo>
                <a:lnTo>
                  <a:pt x="259206" y="288749"/>
                </a:lnTo>
                <a:lnTo>
                  <a:pt x="287603" y="259611"/>
                </a:lnTo>
                <a:lnTo>
                  <a:pt x="308450" y="223128"/>
                </a:lnTo>
                <a:lnTo>
                  <a:pt x="320359" y="180375"/>
                </a:lnTo>
                <a:lnTo>
                  <a:pt x="322649" y="148919"/>
                </a:lnTo>
                <a:lnTo>
                  <a:pt x="321035" y="135146"/>
                </a:lnTo>
                <a:lnTo>
                  <a:pt x="309417" y="96308"/>
                </a:lnTo>
                <a:lnTo>
                  <a:pt x="288407" y="62242"/>
                </a:lnTo>
                <a:lnTo>
                  <a:pt x="258993" y="34299"/>
                </a:lnTo>
                <a:lnTo>
                  <a:pt x="222165" y="13831"/>
                </a:lnTo>
                <a:lnTo>
                  <a:pt x="178911" y="2189"/>
                </a:lnTo>
                <a:lnTo>
                  <a:pt x="146994" y="0"/>
                </a:lnTo>
                <a:close/>
              </a:path>
            </a:pathLst>
          </a:custGeom>
          <a:solidFill>
            <a:srgbClr val="1D12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562152" y="1754251"/>
            <a:ext cx="160655" cy="260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 smtClean="0">
                <a:solidFill>
                  <a:srgbClr val="F5F0E8"/>
                </a:solidFill>
                <a:latin typeface="Arial Black"/>
                <a:cs typeface="Arial Black"/>
              </a:rPr>
              <a:t>1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240786" y="1722120"/>
            <a:ext cx="324603" cy="323083"/>
          </a:xfrm>
          <a:custGeom>
            <a:avLst/>
            <a:gdLst/>
            <a:ahLst/>
            <a:cxnLst/>
            <a:rect l="l" t="t" r="r" b="b"/>
            <a:pathLst>
              <a:path w="324603" h="323083">
                <a:moveTo>
                  <a:pt x="161833" y="0"/>
                </a:moveTo>
                <a:lnTo>
                  <a:pt x="118787" y="5863"/>
                </a:lnTo>
                <a:lnTo>
                  <a:pt x="80120" y="22186"/>
                </a:lnTo>
                <a:lnTo>
                  <a:pt x="47370" y="47443"/>
                </a:lnTo>
                <a:lnTo>
                  <a:pt x="22074" y="80105"/>
                </a:lnTo>
                <a:lnTo>
                  <a:pt x="5770" y="118647"/>
                </a:lnTo>
                <a:lnTo>
                  <a:pt x="32" y="160693"/>
                </a:lnTo>
                <a:lnTo>
                  <a:pt x="0" y="162976"/>
                </a:lnTo>
                <a:lnTo>
                  <a:pt x="782" y="177578"/>
                </a:lnTo>
                <a:lnTo>
                  <a:pt x="10531" y="218921"/>
                </a:lnTo>
                <a:lnTo>
                  <a:pt x="30225" y="255397"/>
                </a:lnTo>
                <a:lnTo>
                  <a:pt x="58376" y="285494"/>
                </a:lnTo>
                <a:lnTo>
                  <a:pt x="93495" y="307702"/>
                </a:lnTo>
                <a:lnTo>
                  <a:pt x="134094" y="320511"/>
                </a:lnTo>
                <a:lnTo>
                  <a:pt x="163469" y="323083"/>
                </a:lnTo>
                <a:lnTo>
                  <a:pt x="178155" y="322327"/>
                </a:lnTo>
                <a:lnTo>
                  <a:pt x="219747" y="312677"/>
                </a:lnTo>
                <a:lnTo>
                  <a:pt x="256454" y="293116"/>
                </a:lnTo>
                <a:lnTo>
                  <a:pt x="286750" y="265135"/>
                </a:lnTo>
                <a:lnTo>
                  <a:pt x="309112" y="230224"/>
                </a:lnTo>
                <a:lnTo>
                  <a:pt x="322012" y="189876"/>
                </a:lnTo>
                <a:lnTo>
                  <a:pt x="324603" y="160693"/>
                </a:lnTo>
                <a:lnTo>
                  <a:pt x="323869" y="146045"/>
                </a:lnTo>
                <a:lnTo>
                  <a:pt x="314228" y="104565"/>
                </a:lnTo>
                <a:lnTo>
                  <a:pt x="294610" y="67958"/>
                </a:lnTo>
                <a:lnTo>
                  <a:pt x="266530" y="37746"/>
                </a:lnTo>
                <a:lnTo>
                  <a:pt x="231509" y="15448"/>
                </a:lnTo>
                <a:lnTo>
                  <a:pt x="191062" y="2584"/>
                </a:lnTo>
                <a:lnTo>
                  <a:pt x="161833" y="0"/>
                </a:lnTo>
                <a:close/>
              </a:path>
            </a:pathLst>
          </a:custGeom>
          <a:solidFill>
            <a:srgbClr val="1D12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6322314" y="1749297"/>
            <a:ext cx="161290" cy="260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 smtClean="0">
                <a:solidFill>
                  <a:srgbClr val="F5F0E8"/>
                </a:solidFill>
                <a:latin typeface="Arial Black"/>
                <a:cs typeface="Arial Black"/>
              </a:rPr>
              <a:t>3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9105900" y="1728861"/>
            <a:ext cx="322649" cy="322147"/>
          </a:xfrm>
          <a:custGeom>
            <a:avLst/>
            <a:gdLst/>
            <a:ahLst/>
            <a:cxnLst/>
            <a:rect l="l" t="t" r="r" b="b"/>
            <a:pathLst>
              <a:path w="322649" h="322147">
                <a:moveTo>
                  <a:pt x="146984" y="0"/>
                </a:moveTo>
                <a:lnTo>
                  <a:pt x="105265" y="9410"/>
                </a:lnTo>
                <a:lnTo>
                  <a:pt x="68430" y="28836"/>
                </a:lnTo>
                <a:lnTo>
                  <a:pt x="38016" y="56739"/>
                </a:lnTo>
                <a:lnTo>
                  <a:pt x="15562" y="91581"/>
                </a:lnTo>
                <a:lnTo>
                  <a:pt x="2603" y="131826"/>
                </a:lnTo>
                <a:lnTo>
                  <a:pt x="0" y="160898"/>
                </a:lnTo>
                <a:lnTo>
                  <a:pt x="196" y="168939"/>
                </a:lnTo>
                <a:lnTo>
                  <a:pt x="7657" y="210008"/>
                </a:lnTo>
                <a:lnTo>
                  <a:pt x="25080" y="246740"/>
                </a:lnTo>
                <a:lnTo>
                  <a:pt x="51314" y="277727"/>
                </a:lnTo>
                <a:lnTo>
                  <a:pt x="85209" y="301562"/>
                </a:lnTo>
                <a:lnTo>
                  <a:pt x="125615" y="316838"/>
                </a:lnTo>
                <a:lnTo>
                  <a:pt x="171382" y="322147"/>
                </a:lnTo>
                <a:lnTo>
                  <a:pt x="185324" y="320698"/>
                </a:lnTo>
                <a:lnTo>
                  <a:pt x="224675" y="309468"/>
                </a:lnTo>
                <a:lnTo>
                  <a:pt x="259236" y="288746"/>
                </a:lnTo>
                <a:lnTo>
                  <a:pt x="287625" y="259607"/>
                </a:lnTo>
                <a:lnTo>
                  <a:pt x="308460" y="223124"/>
                </a:lnTo>
                <a:lnTo>
                  <a:pt x="320361" y="180369"/>
                </a:lnTo>
                <a:lnTo>
                  <a:pt x="322649" y="148911"/>
                </a:lnTo>
                <a:lnTo>
                  <a:pt x="321035" y="135139"/>
                </a:lnTo>
                <a:lnTo>
                  <a:pt x="309424" y="96303"/>
                </a:lnTo>
                <a:lnTo>
                  <a:pt x="288422" y="62238"/>
                </a:lnTo>
                <a:lnTo>
                  <a:pt x="259016" y="34297"/>
                </a:lnTo>
                <a:lnTo>
                  <a:pt x="222187" y="13830"/>
                </a:lnTo>
                <a:lnTo>
                  <a:pt x="178920" y="2189"/>
                </a:lnTo>
                <a:lnTo>
                  <a:pt x="146984" y="0"/>
                </a:lnTo>
                <a:close/>
              </a:path>
            </a:pathLst>
          </a:custGeom>
          <a:solidFill>
            <a:srgbClr val="1D12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9187053" y="1755394"/>
            <a:ext cx="160655" cy="260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 smtClean="0">
                <a:solidFill>
                  <a:srgbClr val="F5F0E8"/>
                </a:solidFill>
                <a:latin typeface="Arial Black"/>
                <a:cs typeface="Arial Black"/>
              </a:rPr>
              <a:t>4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3343655" y="1727337"/>
            <a:ext cx="322649" cy="322147"/>
          </a:xfrm>
          <a:custGeom>
            <a:avLst/>
            <a:gdLst/>
            <a:ahLst/>
            <a:cxnLst/>
            <a:rect l="l" t="t" r="r" b="b"/>
            <a:pathLst>
              <a:path w="322649" h="322147">
                <a:moveTo>
                  <a:pt x="146984" y="0"/>
                </a:moveTo>
                <a:lnTo>
                  <a:pt x="105265" y="9410"/>
                </a:lnTo>
                <a:lnTo>
                  <a:pt x="68430" y="28836"/>
                </a:lnTo>
                <a:lnTo>
                  <a:pt x="38016" y="56739"/>
                </a:lnTo>
                <a:lnTo>
                  <a:pt x="15562" y="91581"/>
                </a:lnTo>
                <a:lnTo>
                  <a:pt x="2603" y="131826"/>
                </a:lnTo>
                <a:lnTo>
                  <a:pt x="0" y="160898"/>
                </a:lnTo>
                <a:lnTo>
                  <a:pt x="196" y="168939"/>
                </a:lnTo>
                <a:lnTo>
                  <a:pt x="7657" y="210008"/>
                </a:lnTo>
                <a:lnTo>
                  <a:pt x="25080" y="246740"/>
                </a:lnTo>
                <a:lnTo>
                  <a:pt x="51314" y="277727"/>
                </a:lnTo>
                <a:lnTo>
                  <a:pt x="85209" y="301562"/>
                </a:lnTo>
                <a:lnTo>
                  <a:pt x="125615" y="316838"/>
                </a:lnTo>
                <a:lnTo>
                  <a:pt x="171382" y="322147"/>
                </a:lnTo>
                <a:lnTo>
                  <a:pt x="185324" y="320698"/>
                </a:lnTo>
                <a:lnTo>
                  <a:pt x="224675" y="309468"/>
                </a:lnTo>
                <a:lnTo>
                  <a:pt x="259236" y="288746"/>
                </a:lnTo>
                <a:lnTo>
                  <a:pt x="287625" y="259607"/>
                </a:lnTo>
                <a:lnTo>
                  <a:pt x="308460" y="223124"/>
                </a:lnTo>
                <a:lnTo>
                  <a:pt x="320361" y="180369"/>
                </a:lnTo>
                <a:lnTo>
                  <a:pt x="322649" y="148911"/>
                </a:lnTo>
                <a:lnTo>
                  <a:pt x="321035" y="135139"/>
                </a:lnTo>
                <a:lnTo>
                  <a:pt x="309424" y="96303"/>
                </a:lnTo>
                <a:lnTo>
                  <a:pt x="288422" y="62238"/>
                </a:lnTo>
                <a:lnTo>
                  <a:pt x="259016" y="34297"/>
                </a:lnTo>
                <a:lnTo>
                  <a:pt x="222187" y="13830"/>
                </a:lnTo>
                <a:lnTo>
                  <a:pt x="178920" y="2189"/>
                </a:lnTo>
                <a:lnTo>
                  <a:pt x="146984" y="0"/>
                </a:lnTo>
                <a:close/>
              </a:path>
            </a:pathLst>
          </a:custGeom>
          <a:solidFill>
            <a:srgbClr val="1D12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3424554" y="1754251"/>
            <a:ext cx="160655" cy="260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 smtClean="0">
                <a:solidFill>
                  <a:srgbClr val="F5F0E8"/>
                </a:solidFill>
                <a:latin typeface="Arial Black"/>
                <a:cs typeface="Arial Black"/>
              </a:rPr>
              <a:t>2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703957" y="1183385"/>
            <a:ext cx="995680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вне</a:t>
            </a:r>
            <a:r>
              <a:rPr sz="1600" b="1" spc="-25" dirty="0" smtClean="0">
                <a:solidFill>
                  <a:srgbClr val="1D1246"/>
                </a:solidFill>
                <a:latin typeface="Arial"/>
                <a:cs typeface="Arial"/>
              </a:rPr>
              <a:t>д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ре</a:t>
            </a:r>
            <a:r>
              <a:rPr sz="1600" b="1" spc="-20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endParaRPr sz="1600">
              <a:latin typeface="Arial"/>
              <a:cs typeface="Arial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6325361" y="1314450"/>
            <a:ext cx="5292852" cy="364363"/>
          </a:xfrm>
          <a:custGeom>
            <a:avLst/>
            <a:gdLst/>
            <a:ahLst/>
            <a:cxnLst/>
            <a:rect l="l" t="t" r="r" b="b"/>
            <a:pathLst>
              <a:path w="5292852" h="364363">
                <a:moveTo>
                  <a:pt x="5292852" y="364363"/>
                </a:moveTo>
                <a:lnTo>
                  <a:pt x="5287364" y="305246"/>
                </a:lnTo>
                <a:lnTo>
                  <a:pt x="5271477" y="249171"/>
                </a:lnTo>
                <a:lnTo>
                  <a:pt x="5246053" y="196889"/>
                </a:lnTo>
                <a:lnTo>
                  <a:pt x="5211954" y="149147"/>
                </a:lnTo>
                <a:lnTo>
                  <a:pt x="5170043" y="106695"/>
                </a:lnTo>
                <a:lnTo>
                  <a:pt x="5121182" y="70282"/>
                </a:lnTo>
                <a:lnTo>
                  <a:pt x="5066235" y="40657"/>
                </a:lnTo>
                <a:lnTo>
                  <a:pt x="5006063" y="18569"/>
                </a:lnTo>
                <a:lnTo>
                  <a:pt x="4941530" y="4767"/>
                </a:lnTo>
                <a:lnTo>
                  <a:pt x="4873497" y="0"/>
                </a:lnTo>
                <a:lnTo>
                  <a:pt x="419227" y="0"/>
                </a:lnTo>
                <a:lnTo>
                  <a:pt x="351229" y="4767"/>
                </a:lnTo>
                <a:lnTo>
                  <a:pt x="286723" y="18569"/>
                </a:lnTo>
                <a:lnTo>
                  <a:pt x="226573" y="40657"/>
                </a:lnTo>
                <a:lnTo>
                  <a:pt x="171642" y="70282"/>
                </a:lnTo>
                <a:lnTo>
                  <a:pt x="122793" y="106695"/>
                </a:lnTo>
                <a:lnTo>
                  <a:pt x="80889" y="149147"/>
                </a:lnTo>
                <a:lnTo>
                  <a:pt x="46795" y="196889"/>
                </a:lnTo>
                <a:lnTo>
                  <a:pt x="21373" y="249171"/>
                </a:lnTo>
                <a:lnTo>
                  <a:pt x="5487" y="305246"/>
                </a:lnTo>
                <a:lnTo>
                  <a:pt x="1389" y="334471"/>
                </a:lnTo>
                <a:lnTo>
                  <a:pt x="0" y="364363"/>
                </a:lnTo>
              </a:path>
            </a:pathLst>
          </a:custGeom>
          <a:ln w="254507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7148576" y="1179321"/>
            <a:ext cx="3605529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реа</a:t>
            </a:r>
            <a:r>
              <a:rPr sz="1600" b="1" spc="-25" dirty="0" smtClean="0">
                <a:solidFill>
                  <a:srgbClr val="1D1246"/>
                </a:solidFill>
                <a:latin typeface="Arial"/>
                <a:cs typeface="Arial"/>
              </a:rPr>
              <a:t>л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и</a:t>
            </a:r>
            <a:r>
              <a:rPr sz="1600" b="1" spc="-50" dirty="0" smtClean="0">
                <a:solidFill>
                  <a:srgbClr val="1D1246"/>
                </a:solidFill>
                <a:latin typeface="Arial"/>
                <a:cs typeface="Arial"/>
              </a:rPr>
              <a:t>з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600" b="1" spc="-35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ано</a:t>
            </a:r>
            <a:r>
              <a:rPr sz="1600" b="1" spc="2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и</a:t>
            </a:r>
            <a:r>
              <a:rPr sz="1600" b="1" spc="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вне</a:t>
            </a:r>
            <a:r>
              <a:rPr sz="1600" b="1" spc="-25" dirty="0" smtClean="0">
                <a:solidFill>
                  <a:srgbClr val="1D1246"/>
                </a:solidFill>
                <a:latin typeface="Arial"/>
                <a:cs typeface="Arial"/>
              </a:rPr>
              <a:t>д</a:t>
            </a:r>
            <a:r>
              <a:rPr sz="1600" b="1" spc="-4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я</a:t>
            </a:r>
            <a:r>
              <a:rPr sz="1600" b="1" spc="-35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600" b="1" spc="-5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ся</a:t>
            </a:r>
            <a:r>
              <a:rPr sz="1600" b="1" spc="5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600" b="1" spc="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0" dirty="0" smtClean="0">
                <a:solidFill>
                  <a:srgbClr val="1D1246"/>
                </a:solidFill>
                <a:latin typeface="Arial"/>
                <a:cs typeface="Arial"/>
              </a:rPr>
              <a:t>2022</a:t>
            </a:r>
            <a:r>
              <a:rPr sz="1600" b="1" spc="-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600" b="1" spc="-170" dirty="0" smtClean="0">
                <a:solidFill>
                  <a:srgbClr val="1D1246"/>
                </a:solidFill>
                <a:latin typeface="Arial"/>
                <a:cs typeface="Arial"/>
              </a:rPr>
              <a:t>г</a:t>
            </a:r>
            <a:r>
              <a:rPr sz="1600" b="1" spc="-5" dirty="0" smtClean="0">
                <a:solidFill>
                  <a:srgbClr val="1D1246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990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256028" y="194038"/>
            <a:ext cx="6179820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00" b="1" spc="-10" dirty="0">
                <a:solidFill>
                  <a:srgbClr val="002060"/>
                </a:solidFill>
              </a:rPr>
              <a:t>Зачем </a:t>
            </a:r>
            <a:r>
              <a:rPr sz="2400" b="1" dirty="0">
                <a:solidFill>
                  <a:srgbClr val="002060"/>
                </a:solidFill>
              </a:rPr>
              <a:t>бизнесу </a:t>
            </a:r>
            <a:r>
              <a:rPr sz="2400" b="1" spc="-15" dirty="0">
                <a:solidFill>
                  <a:srgbClr val="002060"/>
                </a:solidFill>
              </a:rPr>
              <a:t>подключаться </a:t>
            </a:r>
            <a:r>
              <a:rPr sz="2400" b="1" dirty="0">
                <a:solidFill>
                  <a:srgbClr val="002060"/>
                </a:solidFill>
              </a:rPr>
              <a:t>к</a:t>
            </a:r>
            <a:r>
              <a:rPr sz="2400" b="1" spc="-100" dirty="0">
                <a:solidFill>
                  <a:srgbClr val="002060"/>
                </a:solidFill>
              </a:rPr>
              <a:t> </a:t>
            </a:r>
            <a:r>
              <a:rPr sz="2400" b="1" dirty="0">
                <a:solidFill>
                  <a:srgbClr val="002060"/>
                </a:solidFill>
              </a:rPr>
              <a:t>СБП?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6092952" y="1524000"/>
            <a:ext cx="2679954" cy="4237482"/>
            <a:chOff x="6181344" y="1825751"/>
            <a:chExt cx="2679954" cy="4237482"/>
          </a:xfrm>
        </p:grpSpPr>
        <p:sp>
          <p:nvSpPr>
            <p:cNvPr id="4" name="object 4"/>
            <p:cNvSpPr/>
            <p:nvPr/>
          </p:nvSpPr>
          <p:spPr>
            <a:xfrm>
              <a:off x="6181344" y="1825751"/>
              <a:ext cx="2679954" cy="423748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452615" y="2017776"/>
              <a:ext cx="2020824" cy="197510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708647" y="2273807"/>
              <a:ext cx="1530857" cy="148513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6464553" y="4708905"/>
              <a:ext cx="1901825" cy="811530"/>
            </a:xfrm>
            <a:prstGeom prst="rect">
              <a:avLst/>
            </a:prstGeom>
          </p:spPr>
          <p:txBody>
            <a:bodyPr vert="horz" wrap="square" lIns="0" tIns="33655" rIns="0" bIns="0" rtlCol="0">
              <a:spAutoFit/>
            </a:bodyPr>
            <a:lstStyle/>
            <a:p>
              <a:pPr marL="12700" marR="5080">
                <a:lnSpc>
                  <a:spcPct val="89600"/>
                </a:lnSpc>
                <a:spcBef>
                  <a:spcPts val="265"/>
                </a:spcBef>
              </a:pPr>
              <a:r>
                <a:rPr sz="1400" spc="-10" dirty="0">
                  <a:latin typeface="Arial"/>
                  <a:cs typeface="Arial"/>
                </a:rPr>
                <a:t>деньги моментально  </a:t>
              </a:r>
              <a:r>
                <a:rPr sz="1400" spc="-15" dirty="0">
                  <a:latin typeface="Arial"/>
                  <a:cs typeface="Arial"/>
                </a:rPr>
                <a:t>поступают </a:t>
              </a:r>
              <a:r>
                <a:rPr sz="1400" spc="-10" dirty="0">
                  <a:latin typeface="Arial"/>
                  <a:cs typeface="Arial"/>
                </a:rPr>
                <a:t>на </a:t>
              </a:r>
              <a:r>
                <a:rPr sz="1400" spc="-30" dirty="0">
                  <a:latin typeface="Arial"/>
                  <a:cs typeface="Arial"/>
                </a:rPr>
                <a:t>счет  </a:t>
              </a:r>
              <a:r>
                <a:rPr sz="1400" spc="-15" dirty="0">
                  <a:latin typeface="Arial"/>
                  <a:cs typeface="Arial"/>
                </a:rPr>
                <a:t>продавца, что снижает  </a:t>
              </a:r>
              <a:r>
                <a:rPr sz="1400" spc="-5" dirty="0">
                  <a:latin typeface="Arial"/>
                  <a:cs typeface="Arial"/>
                </a:rPr>
                <a:t>кассовые</a:t>
              </a:r>
              <a:r>
                <a:rPr sz="1400" spc="25" dirty="0">
                  <a:latin typeface="Arial"/>
                  <a:cs typeface="Arial"/>
                </a:rPr>
                <a:t> </a:t>
              </a:r>
              <a:r>
                <a:rPr sz="1400" spc="-15" dirty="0">
                  <a:latin typeface="Arial"/>
                  <a:cs typeface="Arial"/>
                </a:rPr>
                <a:t>разрывы</a:t>
              </a:r>
              <a:endParaRPr sz="1400" dirty="0">
                <a:latin typeface="Arial"/>
                <a:cs typeface="Arial"/>
              </a:endParaRPr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6838950" y="3924376"/>
              <a:ext cx="1368425" cy="5746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ru-RU" sz="3600" b="1" spc="-10" dirty="0" smtClean="0">
                  <a:solidFill>
                    <a:srgbClr val="0087BA"/>
                  </a:solidFill>
                  <a:latin typeface="Arial"/>
                  <a:cs typeface="Arial"/>
                </a:rPr>
                <a:t>1</a:t>
              </a:r>
              <a:r>
                <a:rPr sz="3600" b="1" spc="-10" dirty="0" smtClean="0">
                  <a:solidFill>
                    <a:srgbClr val="0087BA"/>
                  </a:solidFill>
                  <a:latin typeface="Arial"/>
                  <a:cs typeface="Arial"/>
                </a:rPr>
                <a:t>5</a:t>
              </a:r>
              <a:r>
                <a:rPr sz="3600" b="1" spc="-560" dirty="0" smtClean="0">
                  <a:solidFill>
                    <a:srgbClr val="0087BA"/>
                  </a:solidFill>
                  <a:latin typeface="Arial"/>
                  <a:cs typeface="Arial"/>
                </a:rPr>
                <a:t> </a:t>
              </a:r>
              <a:r>
                <a:rPr sz="1800" b="1" spc="-15" dirty="0">
                  <a:solidFill>
                    <a:srgbClr val="0087BA"/>
                  </a:solidFill>
                  <a:latin typeface="Arial"/>
                  <a:cs typeface="Arial"/>
                </a:rPr>
                <a:t>секунд</a:t>
              </a:r>
              <a:endParaRPr sz="1800" dirty="0">
                <a:latin typeface="Arial"/>
                <a:cs typeface="Arial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6475476" y="4549140"/>
              <a:ext cx="2160270" cy="0"/>
            </a:xfrm>
            <a:custGeom>
              <a:avLst/>
              <a:gdLst/>
              <a:ahLst/>
              <a:cxnLst/>
              <a:rect l="l" t="t" r="r" b="b"/>
              <a:pathLst>
                <a:path w="2160270">
                  <a:moveTo>
                    <a:pt x="0" y="0"/>
                  </a:moveTo>
                  <a:lnTo>
                    <a:pt x="2160016" y="0"/>
                  </a:lnTo>
                </a:path>
              </a:pathLst>
            </a:custGeom>
            <a:ln w="27432">
              <a:solidFill>
                <a:srgbClr val="0087BA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016495" y="2548127"/>
              <a:ext cx="1078992" cy="107899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8991600" y="1524000"/>
            <a:ext cx="2679954" cy="4237482"/>
            <a:chOff x="9079992" y="1825751"/>
            <a:chExt cx="2679954" cy="4237482"/>
          </a:xfrm>
        </p:grpSpPr>
        <p:sp>
          <p:nvSpPr>
            <p:cNvPr id="5" name="object 5"/>
            <p:cNvSpPr/>
            <p:nvPr/>
          </p:nvSpPr>
          <p:spPr>
            <a:xfrm>
              <a:off x="9079992" y="1825751"/>
              <a:ext cx="2679954" cy="423748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381743" y="2017776"/>
              <a:ext cx="2020824" cy="197510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637776" y="2273807"/>
              <a:ext cx="1530857" cy="148513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 txBox="1"/>
            <p:nvPr/>
          </p:nvSpPr>
          <p:spPr>
            <a:xfrm>
              <a:off x="9423018" y="4708905"/>
              <a:ext cx="1762760" cy="1000125"/>
            </a:xfrm>
            <a:prstGeom prst="rect">
              <a:avLst/>
            </a:prstGeom>
          </p:spPr>
          <p:txBody>
            <a:bodyPr vert="horz" wrap="square" lIns="0" tIns="34290" rIns="0" bIns="0" rtlCol="0">
              <a:spAutoFit/>
            </a:bodyPr>
            <a:lstStyle/>
            <a:p>
              <a:pPr marL="12700" marR="66040">
                <a:lnSpc>
                  <a:spcPct val="89300"/>
                </a:lnSpc>
                <a:spcBef>
                  <a:spcPts val="270"/>
                </a:spcBef>
              </a:pPr>
              <a:r>
                <a:rPr sz="1400" spc="-15" dirty="0">
                  <a:latin typeface="Arial"/>
                  <a:cs typeface="Arial"/>
                </a:rPr>
                <a:t>безналичная </a:t>
              </a:r>
              <a:r>
                <a:rPr sz="1400" spc="-20" dirty="0">
                  <a:latin typeface="Arial"/>
                  <a:cs typeface="Arial"/>
                </a:rPr>
                <a:t>оплата  </a:t>
              </a:r>
              <a:r>
                <a:rPr sz="1400" spc="-25" dirty="0">
                  <a:latin typeface="Arial"/>
                  <a:cs typeface="Arial"/>
                </a:rPr>
                <a:t>работает </a:t>
              </a:r>
              <a:r>
                <a:rPr sz="1400" spc="-10" dirty="0">
                  <a:latin typeface="Arial"/>
                  <a:cs typeface="Arial"/>
                </a:rPr>
                <a:t>на </a:t>
              </a:r>
              <a:r>
                <a:rPr sz="1400" spc="-15" dirty="0">
                  <a:latin typeface="Arial"/>
                  <a:cs typeface="Arial"/>
                </a:rPr>
                <a:t>сайте,  </a:t>
              </a:r>
              <a:r>
                <a:rPr sz="1400" spc="-5" dirty="0">
                  <a:latin typeface="Arial"/>
                  <a:cs typeface="Arial"/>
                </a:rPr>
                <a:t>в</a:t>
              </a:r>
              <a:r>
                <a:rPr sz="1400" spc="-15" dirty="0">
                  <a:latin typeface="Arial"/>
                  <a:cs typeface="Arial"/>
                </a:rPr>
                <a:t> приложении,</a:t>
              </a:r>
              <a:endParaRPr sz="1400">
                <a:latin typeface="Arial"/>
                <a:cs typeface="Arial"/>
              </a:endParaRPr>
            </a:p>
            <a:p>
              <a:pPr marL="12700" marR="5080">
                <a:lnSpc>
                  <a:spcPts val="1490"/>
                </a:lnSpc>
                <a:spcBef>
                  <a:spcPts val="45"/>
                </a:spcBef>
              </a:pPr>
              <a:r>
                <a:rPr sz="1400" spc="-5" dirty="0">
                  <a:latin typeface="Arial"/>
                  <a:cs typeface="Arial"/>
                </a:rPr>
                <a:t>в </a:t>
              </a:r>
              <a:r>
                <a:rPr sz="1400" spc="-20" dirty="0">
                  <a:latin typeface="Arial"/>
                  <a:cs typeface="Arial"/>
                </a:rPr>
                <a:t>наружной </a:t>
              </a:r>
              <a:r>
                <a:rPr sz="1400" spc="-10" dirty="0">
                  <a:latin typeface="Arial"/>
                  <a:cs typeface="Arial"/>
                </a:rPr>
                <a:t>рекламе,  </a:t>
              </a:r>
              <a:r>
                <a:rPr sz="1400" spc="-5" dirty="0">
                  <a:latin typeface="Arial"/>
                  <a:cs typeface="Arial"/>
                </a:rPr>
                <a:t>рассылке</a:t>
              </a:r>
              <a:endParaRPr sz="1400">
                <a:latin typeface="Arial"/>
                <a:cs typeface="Arial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9733280" y="3924376"/>
              <a:ext cx="1379855" cy="5746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3600" b="1" spc="-5" dirty="0">
                  <a:solidFill>
                    <a:srgbClr val="0087BA"/>
                  </a:solidFill>
                  <a:latin typeface="Arial"/>
                  <a:cs typeface="Arial"/>
                </a:rPr>
                <a:t>В</a:t>
              </a:r>
              <a:r>
                <a:rPr sz="3600" b="1" spc="-25" dirty="0">
                  <a:solidFill>
                    <a:srgbClr val="0087BA"/>
                  </a:solidFill>
                  <a:latin typeface="Arial"/>
                  <a:cs typeface="Arial"/>
                </a:rPr>
                <a:t>е</a:t>
              </a:r>
              <a:r>
                <a:rPr sz="3600" b="1" spc="-5" dirty="0">
                  <a:solidFill>
                    <a:srgbClr val="0087BA"/>
                  </a:solidFill>
                  <a:latin typeface="Arial"/>
                  <a:cs typeface="Arial"/>
                </a:rPr>
                <a:t>зде</a:t>
              </a:r>
              <a:endParaRPr sz="3600">
                <a:latin typeface="Arial"/>
                <a:cs typeface="Arial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9435083" y="4549140"/>
              <a:ext cx="1997075" cy="0"/>
            </a:xfrm>
            <a:custGeom>
              <a:avLst/>
              <a:gdLst/>
              <a:ahLst/>
              <a:cxnLst/>
              <a:rect l="l" t="t" r="r" b="b"/>
              <a:pathLst>
                <a:path w="1997075">
                  <a:moveTo>
                    <a:pt x="0" y="0"/>
                  </a:moveTo>
                  <a:lnTo>
                    <a:pt x="1996694" y="0"/>
                  </a:lnTo>
                </a:path>
              </a:pathLst>
            </a:custGeom>
            <a:ln w="27432">
              <a:solidFill>
                <a:srgbClr val="0087BA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848088" y="2776727"/>
              <a:ext cx="359664" cy="35966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241280" y="2435351"/>
              <a:ext cx="359664" cy="35966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970007" y="3188207"/>
              <a:ext cx="359664" cy="35966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512552" y="3188207"/>
              <a:ext cx="359664" cy="359663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634471" y="2776727"/>
              <a:ext cx="359664" cy="35966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296143" y="2880360"/>
              <a:ext cx="249935" cy="25298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179063" y="1524000"/>
            <a:ext cx="2679954" cy="4237482"/>
            <a:chOff x="3267455" y="1825751"/>
            <a:chExt cx="2679954" cy="4237482"/>
          </a:xfrm>
        </p:grpSpPr>
        <p:sp>
          <p:nvSpPr>
            <p:cNvPr id="3" name="object 3"/>
            <p:cNvSpPr/>
            <p:nvPr/>
          </p:nvSpPr>
          <p:spPr>
            <a:xfrm>
              <a:off x="3267455" y="1825751"/>
              <a:ext cx="2679954" cy="423748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57015" y="2017776"/>
              <a:ext cx="2020824" cy="197510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13047" y="2273807"/>
              <a:ext cx="1530858" cy="148513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3559555" y="4708905"/>
              <a:ext cx="1463675" cy="811530"/>
            </a:xfrm>
            <a:prstGeom prst="rect">
              <a:avLst/>
            </a:prstGeom>
          </p:spPr>
          <p:txBody>
            <a:bodyPr vert="horz" wrap="square" lIns="0" tIns="33655" rIns="0" bIns="0" rtlCol="0">
              <a:spAutoFit/>
            </a:bodyPr>
            <a:lstStyle/>
            <a:p>
              <a:pPr marL="12700" marR="5080">
                <a:lnSpc>
                  <a:spcPct val="89600"/>
                </a:lnSpc>
                <a:spcBef>
                  <a:spcPts val="265"/>
                </a:spcBef>
              </a:pPr>
              <a:r>
                <a:rPr sz="1400" spc="-5" dirty="0">
                  <a:latin typeface="Arial"/>
                  <a:cs typeface="Arial"/>
                </a:rPr>
                <a:t>для</a:t>
              </a:r>
              <a:r>
                <a:rPr sz="1400" spc="-65" dirty="0">
                  <a:latin typeface="Arial"/>
                  <a:cs typeface="Arial"/>
                </a:rPr>
                <a:t> </a:t>
              </a:r>
              <a:r>
                <a:rPr sz="1400" spc="-15" dirty="0">
                  <a:latin typeface="Arial"/>
                  <a:cs typeface="Arial"/>
                </a:rPr>
                <a:t>подключения  </a:t>
              </a:r>
              <a:r>
                <a:rPr sz="1400" spc="-10" dirty="0">
                  <a:latin typeface="Arial"/>
                  <a:cs typeface="Arial"/>
                </a:rPr>
                <a:t>не </a:t>
              </a:r>
              <a:r>
                <a:rPr sz="1400" spc="-30" dirty="0">
                  <a:latin typeface="Arial"/>
                  <a:cs typeface="Arial"/>
                </a:rPr>
                <a:t>требуется  </a:t>
              </a:r>
              <a:r>
                <a:rPr sz="1400" spc="-20" dirty="0">
                  <a:latin typeface="Arial"/>
                  <a:cs typeface="Arial"/>
                </a:rPr>
                <a:t>дополнительное  </a:t>
              </a:r>
              <a:r>
                <a:rPr sz="1400" spc="-25" dirty="0">
                  <a:latin typeface="Arial"/>
                  <a:cs typeface="Arial"/>
                </a:rPr>
                <a:t>оборудование</a:t>
              </a:r>
              <a:endParaRPr sz="1400">
                <a:latin typeface="Arial"/>
                <a:cs typeface="Arial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3781425" y="3924376"/>
              <a:ext cx="1652905" cy="5746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3600" b="1" spc="-30" dirty="0">
                  <a:solidFill>
                    <a:srgbClr val="0087BA"/>
                  </a:solidFill>
                  <a:latin typeface="Arial"/>
                  <a:cs typeface="Arial"/>
                </a:rPr>
                <a:t>Просто</a:t>
              </a:r>
              <a:endParaRPr sz="3600" dirty="0">
                <a:latin typeface="Arial"/>
                <a:cs typeface="Arial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573779" y="4549140"/>
              <a:ext cx="2160270" cy="0"/>
            </a:xfrm>
            <a:custGeom>
              <a:avLst/>
              <a:gdLst/>
              <a:ahLst/>
              <a:cxnLst/>
              <a:rect l="l" t="t" r="r" b="b"/>
              <a:pathLst>
                <a:path w="2160270">
                  <a:moveTo>
                    <a:pt x="0" y="0"/>
                  </a:moveTo>
                  <a:lnTo>
                    <a:pt x="2160016" y="0"/>
                  </a:lnTo>
                </a:path>
              </a:pathLst>
            </a:custGeom>
            <a:ln w="27432">
              <a:solidFill>
                <a:srgbClr val="0087BA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261103" y="2636520"/>
              <a:ext cx="719327" cy="719327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038600" y="2487167"/>
              <a:ext cx="1080770" cy="1068070"/>
            </a:xfrm>
            <a:custGeom>
              <a:avLst/>
              <a:gdLst/>
              <a:ahLst/>
              <a:cxnLst/>
              <a:rect l="l" t="t" r="r" b="b"/>
              <a:pathLst>
                <a:path w="1080770" h="1068070">
                  <a:moveTo>
                    <a:pt x="540130" y="0"/>
                  </a:moveTo>
                  <a:lnTo>
                    <a:pt x="490682" y="2188"/>
                  </a:lnTo>
                  <a:lnTo>
                    <a:pt x="442535" y="8622"/>
                  </a:lnTo>
                  <a:lnTo>
                    <a:pt x="395875" y="19103"/>
                  </a:lnTo>
                  <a:lnTo>
                    <a:pt x="350886" y="33435"/>
                  </a:lnTo>
                  <a:lnTo>
                    <a:pt x="307754" y="51420"/>
                  </a:lnTo>
                  <a:lnTo>
                    <a:pt x="266662" y="72860"/>
                  </a:lnTo>
                  <a:lnTo>
                    <a:pt x="227796" y="97558"/>
                  </a:lnTo>
                  <a:lnTo>
                    <a:pt x="191340" y="125317"/>
                  </a:lnTo>
                  <a:lnTo>
                    <a:pt x="157479" y="155940"/>
                  </a:lnTo>
                  <a:lnTo>
                    <a:pt x="126399" y="189228"/>
                  </a:lnTo>
                  <a:lnTo>
                    <a:pt x="98283" y="224984"/>
                  </a:lnTo>
                  <a:lnTo>
                    <a:pt x="73316" y="263012"/>
                  </a:lnTo>
                  <a:lnTo>
                    <a:pt x="51684" y="303113"/>
                  </a:lnTo>
                  <a:lnTo>
                    <a:pt x="33570" y="345090"/>
                  </a:lnTo>
                  <a:lnTo>
                    <a:pt x="19160" y="388746"/>
                  </a:lnTo>
                  <a:lnTo>
                    <a:pt x="8638" y="433883"/>
                  </a:lnTo>
                  <a:lnTo>
                    <a:pt x="2190" y="480304"/>
                  </a:lnTo>
                  <a:lnTo>
                    <a:pt x="0" y="527812"/>
                  </a:lnTo>
                  <a:lnTo>
                    <a:pt x="1967" y="574959"/>
                  </a:lnTo>
                  <a:lnTo>
                    <a:pt x="7765" y="620891"/>
                  </a:lnTo>
                  <a:lnTo>
                    <a:pt x="17235" y="665454"/>
                  </a:lnTo>
                  <a:lnTo>
                    <a:pt x="30222" y="708497"/>
                  </a:lnTo>
                  <a:lnTo>
                    <a:pt x="46568" y="749866"/>
                  </a:lnTo>
                  <a:lnTo>
                    <a:pt x="66116" y="789410"/>
                  </a:lnTo>
                  <a:lnTo>
                    <a:pt x="88708" y="826977"/>
                  </a:lnTo>
                  <a:lnTo>
                    <a:pt x="114188" y="862413"/>
                  </a:lnTo>
                  <a:lnTo>
                    <a:pt x="142399" y="895567"/>
                  </a:lnTo>
                  <a:lnTo>
                    <a:pt x="173184" y="926286"/>
                  </a:lnTo>
                  <a:lnTo>
                    <a:pt x="206384" y="954419"/>
                  </a:lnTo>
                  <a:lnTo>
                    <a:pt x="241844" y="979812"/>
                  </a:lnTo>
                  <a:lnTo>
                    <a:pt x="279407" y="1002313"/>
                  </a:lnTo>
                  <a:lnTo>
                    <a:pt x="318914" y="1021771"/>
                  </a:lnTo>
                  <a:lnTo>
                    <a:pt x="360209" y="1038032"/>
                  </a:lnTo>
                  <a:lnTo>
                    <a:pt x="403136" y="1050945"/>
                  </a:lnTo>
                  <a:lnTo>
                    <a:pt x="447536" y="1060357"/>
                  </a:lnTo>
                  <a:lnTo>
                    <a:pt x="493254" y="1066116"/>
                  </a:lnTo>
                  <a:lnTo>
                    <a:pt x="540130" y="1068070"/>
                  </a:lnTo>
                  <a:lnTo>
                    <a:pt x="587259" y="1066116"/>
                  </a:lnTo>
                  <a:lnTo>
                    <a:pt x="633174" y="1060357"/>
                  </a:lnTo>
                  <a:lnTo>
                    <a:pt x="677722" y="1050945"/>
                  </a:lnTo>
                  <a:lnTo>
                    <a:pt x="720751" y="1038032"/>
                  </a:lnTo>
                  <a:lnTo>
                    <a:pt x="762109" y="1021771"/>
                  </a:lnTo>
                  <a:lnTo>
                    <a:pt x="801643" y="1002313"/>
                  </a:lnTo>
                  <a:lnTo>
                    <a:pt x="839201" y="979812"/>
                  </a:lnTo>
                  <a:lnTo>
                    <a:pt x="857461" y="966724"/>
                  </a:lnTo>
                  <a:lnTo>
                    <a:pt x="540130" y="966724"/>
                  </a:lnTo>
                  <a:lnTo>
                    <a:pt x="493052" y="964095"/>
                  </a:lnTo>
                  <a:lnTo>
                    <a:pt x="447259" y="956402"/>
                  </a:lnTo>
                  <a:lnTo>
                    <a:pt x="403044" y="943937"/>
                  </a:lnTo>
                  <a:lnTo>
                    <a:pt x="360695" y="926988"/>
                  </a:lnTo>
                  <a:lnTo>
                    <a:pt x="320505" y="905848"/>
                  </a:lnTo>
                  <a:lnTo>
                    <a:pt x="282763" y="880806"/>
                  </a:lnTo>
                  <a:lnTo>
                    <a:pt x="247761" y="852154"/>
                  </a:lnTo>
                  <a:lnTo>
                    <a:pt x="215788" y="820181"/>
                  </a:lnTo>
                  <a:lnTo>
                    <a:pt x="187136" y="785179"/>
                  </a:lnTo>
                  <a:lnTo>
                    <a:pt x="162094" y="747437"/>
                  </a:lnTo>
                  <a:lnTo>
                    <a:pt x="140954" y="707247"/>
                  </a:lnTo>
                  <a:lnTo>
                    <a:pt x="124005" y="664898"/>
                  </a:lnTo>
                  <a:lnTo>
                    <a:pt x="111540" y="620683"/>
                  </a:lnTo>
                  <a:lnTo>
                    <a:pt x="103847" y="574890"/>
                  </a:lnTo>
                  <a:lnTo>
                    <a:pt x="101219" y="527812"/>
                  </a:lnTo>
                  <a:lnTo>
                    <a:pt x="104272" y="478942"/>
                  </a:lnTo>
                  <a:lnTo>
                    <a:pt x="113204" y="431964"/>
                  </a:lnTo>
                  <a:lnTo>
                    <a:pt x="127666" y="386969"/>
                  </a:lnTo>
                  <a:lnTo>
                    <a:pt x="147315" y="344047"/>
                  </a:lnTo>
                  <a:lnTo>
                    <a:pt x="171803" y="303292"/>
                  </a:lnTo>
                  <a:lnTo>
                    <a:pt x="200787" y="264795"/>
                  </a:lnTo>
                  <a:lnTo>
                    <a:pt x="340997" y="264795"/>
                  </a:lnTo>
                  <a:lnTo>
                    <a:pt x="264795" y="188341"/>
                  </a:lnTo>
                  <a:lnTo>
                    <a:pt x="304169" y="160333"/>
                  </a:lnTo>
                  <a:lnTo>
                    <a:pt x="347213" y="138185"/>
                  </a:lnTo>
                  <a:lnTo>
                    <a:pt x="393128" y="121554"/>
                  </a:lnTo>
                  <a:lnTo>
                    <a:pt x="441118" y="110099"/>
                  </a:lnTo>
                  <a:lnTo>
                    <a:pt x="490384" y="103477"/>
                  </a:lnTo>
                  <a:lnTo>
                    <a:pt x="540130" y="101346"/>
                  </a:lnTo>
                  <a:lnTo>
                    <a:pt x="858208" y="101346"/>
                  </a:lnTo>
                  <a:lnTo>
                    <a:pt x="853240" y="97558"/>
                  </a:lnTo>
                  <a:lnTo>
                    <a:pt x="814389" y="72860"/>
                  </a:lnTo>
                  <a:lnTo>
                    <a:pt x="773280" y="51420"/>
                  </a:lnTo>
                  <a:lnTo>
                    <a:pt x="730092" y="33435"/>
                  </a:lnTo>
                  <a:lnTo>
                    <a:pt x="685003" y="19103"/>
                  </a:lnTo>
                  <a:lnTo>
                    <a:pt x="638194" y="8622"/>
                  </a:lnTo>
                  <a:lnTo>
                    <a:pt x="589843" y="2188"/>
                  </a:lnTo>
                  <a:lnTo>
                    <a:pt x="540130" y="0"/>
                  </a:lnTo>
                  <a:close/>
                </a:path>
                <a:path w="1080770" h="1068070">
                  <a:moveTo>
                    <a:pt x="340997" y="264795"/>
                  </a:moveTo>
                  <a:lnTo>
                    <a:pt x="200787" y="264795"/>
                  </a:lnTo>
                  <a:lnTo>
                    <a:pt x="817245" y="867283"/>
                  </a:lnTo>
                  <a:lnTo>
                    <a:pt x="777244" y="896256"/>
                  </a:lnTo>
                  <a:lnTo>
                    <a:pt x="733970" y="920721"/>
                  </a:lnTo>
                  <a:lnTo>
                    <a:pt x="688022" y="940339"/>
                  </a:lnTo>
                  <a:lnTo>
                    <a:pt x="640000" y="954771"/>
                  </a:lnTo>
                  <a:lnTo>
                    <a:pt x="590502" y="963679"/>
                  </a:lnTo>
                  <a:lnTo>
                    <a:pt x="540130" y="966724"/>
                  </a:lnTo>
                  <a:lnTo>
                    <a:pt x="857461" y="966724"/>
                  </a:lnTo>
                  <a:lnTo>
                    <a:pt x="907777" y="926286"/>
                  </a:lnTo>
                  <a:lnTo>
                    <a:pt x="938492" y="895567"/>
                  </a:lnTo>
                  <a:lnTo>
                    <a:pt x="966620" y="862413"/>
                  </a:lnTo>
                  <a:lnTo>
                    <a:pt x="992010" y="826977"/>
                  </a:lnTo>
                  <a:lnTo>
                    <a:pt x="1005141" y="805053"/>
                  </a:lnTo>
                  <a:lnTo>
                    <a:pt x="879475" y="805053"/>
                  </a:lnTo>
                  <a:lnTo>
                    <a:pt x="340997" y="264795"/>
                  </a:lnTo>
                  <a:close/>
                </a:path>
                <a:path w="1080770" h="1068070">
                  <a:moveTo>
                    <a:pt x="858208" y="101346"/>
                  </a:moveTo>
                  <a:lnTo>
                    <a:pt x="540130" y="101346"/>
                  </a:lnTo>
                  <a:lnTo>
                    <a:pt x="587542" y="103816"/>
                  </a:lnTo>
                  <a:lnTo>
                    <a:pt x="633622" y="111062"/>
                  </a:lnTo>
                  <a:lnTo>
                    <a:pt x="678085" y="122838"/>
                  </a:lnTo>
                  <a:lnTo>
                    <a:pt x="720642" y="138897"/>
                  </a:lnTo>
                  <a:lnTo>
                    <a:pt x="761007" y="158994"/>
                  </a:lnTo>
                  <a:lnTo>
                    <a:pt x="798891" y="182882"/>
                  </a:lnTo>
                  <a:lnTo>
                    <a:pt x="834008" y="210313"/>
                  </a:lnTo>
                  <a:lnTo>
                    <a:pt x="866070" y="241044"/>
                  </a:lnTo>
                  <a:lnTo>
                    <a:pt x="894790" y="274825"/>
                  </a:lnTo>
                  <a:lnTo>
                    <a:pt x="919879" y="311413"/>
                  </a:lnTo>
                  <a:lnTo>
                    <a:pt x="941052" y="350560"/>
                  </a:lnTo>
                  <a:lnTo>
                    <a:pt x="958019" y="392019"/>
                  </a:lnTo>
                  <a:lnTo>
                    <a:pt x="970495" y="435545"/>
                  </a:lnTo>
                  <a:lnTo>
                    <a:pt x="978191" y="480891"/>
                  </a:lnTo>
                  <a:lnTo>
                    <a:pt x="980821" y="527812"/>
                  </a:lnTo>
                  <a:lnTo>
                    <a:pt x="977635" y="578228"/>
                  </a:lnTo>
                  <a:lnTo>
                    <a:pt x="968375" y="627742"/>
                  </a:lnTo>
                  <a:lnTo>
                    <a:pt x="953484" y="675766"/>
                  </a:lnTo>
                  <a:lnTo>
                    <a:pt x="933407" y="721717"/>
                  </a:lnTo>
                  <a:lnTo>
                    <a:pt x="908589" y="765008"/>
                  </a:lnTo>
                  <a:lnTo>
                    <a:pt x="879475" y="805053"/>
                  </a:lnTo>
                  <a:lnTo>
                    <a:pt x="1005141" y="805053"/>
                  </a:lnTo>
                  <a:lnTo>
                    <a:pt x="1033965" y="749866"/>
                  </a:lnTo>
                  <a:lnTo>
                    <a:pt x="1050225" y="708497"/>
                  </a:lnTo>
                  <a:lnTo>
                    <a:pt x="1063137" y="665454"/>
                  </a:lnTo>
                  <a:lnTo>
                    <a:pt x="1072549" y="620891"/>
                  </a:lnTo>
                  <a:lnTo>
                    <a:pt x="1078311" y="574890"/>
                  </a:lnTo>
                  <a:lnTo>
                    <a:pt x="1080262" y="527812"/>
                  </a:lnTo>
                  <a:lnTo>
                    <a:pt x="1078087" y="480304"/>
                  </a:lnTo>
                  <a:lnTo>
                    <a:pt x="1071681" y="433883"/>
                  </a:lnTo>
                  <a:lnTo>
                    <a:pt x="1061224" y="388746"/>
                  </a:lnTo>
                  <a:lnTo>
                    <a:pt x="1046896" y="345090"/>
                  </a:lnTo>
                  <a:lnTo>
                    <a:pt x="1028875" y="303113"/>
                  </a:lnTo>
                  <a:lnTo>
                    <a:pt x="1007340" y="263012"/>
                  </a:lnTo>
                  <a:lnTo>
                    <a:pt x="982471" y="224984"/>
                  </a:lnTo>
                  <a:lnTo>
                    <a:pt x="954448" y="189228"/>
                  </a:lnTo>
                  <a:lnTo>
                    <a:pt x="923448" y="155940"/>
                  </a:lnTo>
                  <a:lnTo>
                    <a:pt x="889653" y="125317"/>
                  </a:lnTo>
                  <a:lnTo>
                    <a:pt x="858208" y="101346"/>
                  </a:lnTo>
                  <a:close/>
                </a:path>
              </a:pathLst>
            </a:custGeom>
            <a:solidFill>
              <a:srgbClr val="ED1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286512" y="1524000"/>
            <a:ext cx="2679954" cy="4237482"/>
            <a:chOff x="374904" y="1825751"/>
            <a:chExt cx="2679954" cy="4237482"/>
          </a:xfrm>
        </p:grpSpPr>
        <p:sp>
          <p:nvSpPr>
            <p:cNvPr id="12" name="object 12"/>
            <p:cNvSpPr/>
            <p:nvPr/>
          </p:nvSpPr>
          <p:spPr>
            <a:xfrm>
              <a:off x="374904" y="1825751"/>
              <a:ext cx="2679954" cy="423748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46176" y="2017776"/>
              <a:ext cx="2020824" cy="197510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02208" y="2273807"/>
              <a:ext cx="1530858" cy="148513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611530" y="4708905"/>
              <a:ext cx="2179320" cy="811530"/>
            </a:xfrm>
            <a:prstGeom prst="rect">
              <a:avLst/>
            </a:prstGeom>
          </p:spPr>
          <p:txBody>
            <a:bodyPr vert="horz" wrap="square" lIns="0" tIns="35560" rIns="0" bIns="0" rtlCol="0">
              <a:spAutoFit/>
            </a:bodyPr>
            <a:lstStyle/>
            <a:p>
              <a:pPr marL="12700" marR="410845">
                <a:lnSpc>
                  <a:spcPts val="1510"/>
                </a:lnSpc>
                <a:spcBef>
                  <a:spcPts val="280"/>
                </a:spcBef>
              </a:pPr>
              <a:r>
                <a:rPr sz="1400" spc="-5" dirty="0">
                  <a:latin typeface="Arial"/>
                  <a:cs typeface="Arial"/>
                </a:rPr>
                <a:t>низкая </a:t>
              </a:r>
              <a:r>
                <a:rPr sz="1400" spc="-10" dirty="0">
                  <a:latin typeface="Arial"/>
                  <a:cs typeface="Arial"/>
                </a:rPr>
                <a:t>комиссия  </a:t>
              </a:r>
              <a:r>
                <a:rPr sz="1400" spc="-20" dirty="0">
                  <a:latin typeface="Arial"/>
                  <a:cs typeface="Arial"/>
                </a:rPr>
                <a:t>позволит</a:t>
              </a:r>
              <a:r>
                <a:rPr sz="1400" spc="25" dirty="0">
                  <a:latin typeface="Arial"/>
                  <a:cs typeface="Arial"/>
                </a:rPr>
                <a:t> </a:t>
              </a:r>
              <a:r>
                <a:rPr sz="1400" spc="-5" dirty="0">
                  <a:latin typeface="Arial"/>
                  <a:cs typeface="Arial"/>
                </a:rPr>
                <a:t>сэкономить</a:t>
              </a:r>
              <a:endParaRPr sz="1400">
                <a:latin typeface="Arial"/>
                <a:cs typeface="Arial"/>
              </a:endParaRPr>
            </a:p>
            <a:p>
              <a:pPr marL="12700">
                <a:lnSpc>
                  <a:spcPts val="1385"/>
                </a:lnSpc>
              </a:pPr>
              <a:r>
                <a:rPr sz="1400" spc="-10" dirty="0">
                  <a:latin typeface="Arial"/>
                  <a:cs typeface="Arial"/>
                </a:rPr>
                <a:t>на безналичных</a:t>
              </a:r>
              <a:r>
                <a:rPr sz="1400" spc="-20" dirty="0">
                  <a:latin typeface="Arial"/>
                  <a:cs typeface="Arial"/>
                </a:rPr>
                <a:t> </a:t>
              </a:r>
              <a:r>
                <a:rPr sz="1400" spc="-15" dirty="0">
                  <a:latin typeface="Arial"/>
                  <a:cs typeface="Arial"/>
                </a:rPr>
                <a:t>платежах</a:t>
              </a:r>
              <a:endParaRPr sz="1400">
                <a:latin typeface="Arial"/>
                <a:cs typeface="Arial"/>
              </a:endParaRPr>
            </a:p>
            <a:p>
              <a:pPr marL="12700">
                <a:lnSpc>
                  <a:spcPts val="1600"/>
                </a:lnSpc>
              </a:pPr>
              <a:r>
                <a:rPr sz="1400" spc="-15" dirty="0">
                  <a:latin typeface="Arial"/>
                  <a:cs typeface="Arial"/>
                </a:rPr>
                <a:t>(ряду категорий </a:t>
              </a:r>
              <a:r>
                <a:rPr sz="1400" spc="-5" dirty="0">
                  <a:latin typeface="Arial"/>
                  <a:cs typeface="Arial"/>
                </a:rPr>
                <a:t>≤</a:t>
              </a:r>
              <a:r>
                <a:rPr sz="1400" spc="90" dirty="0">
                  <a:latin typeface="Arial"/>
                  <a:cs typeface="Arial"/>
                </a:rPr>
                <a:t> </a:t>
              </a:r>
              <a:r>
                <a:rPr sz="1400" spc="-10" dirty="0">
                  <a:latin typeface="Arial"/>
                  <a:cs typeface="Arial"/>
                </a:rPr>
                <a:t>0,4%)</a:t>
              </a:r>
              <a:endParaRPr sz="1400">
                <a:latin typeface="Arial"/>
                <a:cs typeface="Arial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626363" y="4002129"/>
              <a:ext cx="2359023" cy="56682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ru-RU" sz="3600" b="1" dirty="0" smtClean="0">
                  <a:solidFill>
                    <a:srgbClr val="0087BA"/>
                  </a:solidFill>
                  <a:latin typeface="Arial"/>
                  <a:cs typeface="Arial"/>
                </a:rPr>
                <a:t>0,4 / </a:t>
              </a:r>
              <a:r>
                <a:rPr sz="3600" b="1" spc="-5" dirty="0" smtClean="0">
                  <a:solidFill>
                    <a:srgbClr val="0087BA"/>
                  </a:solidFill>
                  <a:latin typeface="Arial"/>
                  <a:cs typeface="Arial"/>
                </a:rPr>
                <a:t>0,7</a:t>
              </a:r>
              <a:r>
                <a:rPr sz="3600" b="1" spc="-5" dirty="0">
                  <a:solidFill>
                    <a:srgbClr val="0087BA"/>
                  </a:solidFill>
                  <a:latin typeface="Arial"/>
                  <a:cs typeface="Arial"/>
                </a:rPr>
                <a:t>%</a:t>
              </a:r>
              <a:endParaRPr sz="3600" dirty="0">
                <a:latin typeface="Arial"/>
                <a:cs typeface="Arial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626363" y="4549140"/>
              <a:ext cx="2160270" cy="0"/>
            </a:xfrm>
            <a:custGeom>
              <a:avLst/>
              <a:gdLst/>
              <a:ahLst/>
              <a:cxnLst/>
              <a:rect l="l" t="t" r="r" b="b"/>
              <a:pathLst>
                <a:path w="2160270">
                  <a:moveTo>
                    <a:pt x="0" y="0"/>
                  </a:moveTo>
                  <a:lnTo>
                    <a:pt x="2160016" y="0"/>
                  </a:lnTo>
                </a:path>
              </a:pathLst>
            </a:custGeom>
            <a:ln w="27432">
              <a:solidFill>
                <a:srgbClr val="0087BA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267967" y="2578607"/>
              <a:ext cx="862583" cy="862584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Скругленный прямоугольник 40"/>
          <p:cNvSpPr/>
          <p:nvPr/>
        </p:nvSpPr>
        <p:spPr>
          <a:xfrm>
            <a:off x="286512" y="5961830"/>
            <a:ext cx="11385042" cy="714052"/>
          </a:xfrm>
          <a:prstGeom prst="roundRect">
            <a:avLst/>
          </a:prstGeom>
          <a:solidFill>
            <a:schemeClr val="accent1">
              <a:alpha val="2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spc="-15" dirty="0" smtClean="0">
                <a:solidFill>
                  <a:srgbClr val="0087BA"/>
                </a:solidFill>
                <a:latin typeface="Arial"/>
                <a:cs typeface="Arial"/>
              </a:rPr>
              <a:t>При оплате клиенту </a:t>
            </a:r>
            <a:r>
              <a:rPr lang="ru-RU" sz="2400" spc="-10" dirty="0" smtClean="0">
                <a:solidFill>
                  <a:srgbClr val="0087BA"/>
                </a:solidFill>
                <a:latin typeface="Arial"/>
                <a:cs typeface="Arial"/>
              </a:rPr>
              <a:t>не требуется вводить свои данные </a:t>
            </a:r>
          </a:p>
          <a:p>
            <a:pPr algn="ctr"/>
            <a:r>
              <a:rPr lang="ru-RU" sz="2400" spc="-5" dirty="0" smtClean="0">
                <a:solidFill>
                  <a:srgbClr val="0087BA"/>
                </a:solidFill>
                <a:latin typeface="Arial"/>
                <a:cs typeface="Arial"/>
              </a:rPr>
              <a:t>(номер  </a:t>
            </a:r>
            <a:r>
              <a:rPr lang="ru-RU" sz="2400" spc="-5" dirty="0">
                <a:solidFill>
                  <a:srgbClr val="0087BA"/>
                </a:solidFill>
                <a:latin typeface="Arial"/>
                <a:cs typeface="Arial"/>
              </a:rPr>
              <a:t>карты, </a:t>
            </a:r>
            <a:r>
              <a:rPr lang="ru-RU" sz="2400" spc="-5" dirty="0" smtClean="0">
                <a:solidFill>
                  <a:srgbClr val="0087BA"/>
                </a:solidFill>
                <a:latin typeface="Arial"/>
                <a:cs typeface="Arial"/>
              </a:rPr>
              <a:t>номер </a:t>
            </a:r>
            <a:r>
              <a:rPr lang="ru-RU" sz="2400" spc="-10" dirty="0">
                <a:solidFill>
                  <a:srgbClr val="0087BA"/>
                </a:solidFill>
                <a:latin typeface="Arial"/>
                <a:cs typeface="Arial"/>
              </a:rPr>
              <a:t>телефона</a:t>
            </a:r>
            <a:r>
              <a:rPr lang="ru-RU" sz="2400" spc="-10" dirty="0" smtClean="0">
                <a:solidFill>
                  <a:srgbClr val="0087BA"/>
                </a:solidFill>
                <a:latin typeface="Arial"/>
                <a:cs typeface="Arial"/>
              </a:rPr>
              <a:t>)</a:t>
            </a:r>
            <a:endParaRPr lang="ru-RU" sz="2400" dirty="0">
              <a:solidFill>
                <a:srgbClr val="0087BA"/>
              </a:solidFill>
            </a:endParaRPr>
          </a:p>
        </p:txBody>
      </p:sp>
      <p:sp>
        <p:nvSpPr>
          <p:cNvPr id="42" name="Номер слайда 4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91178" y="297429"/>
            <a:ext cx="8060690" cy="4540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04850">
              <a:lnSpc>
                <a:spcPct val="100000"/>
              </a:lnSpc>
            </a:pPr>
            <a:r>
              <a:rPr sz="2400" b="1" dirty="0" smtClean="0">
                <a:solidFill>
                  <a:srgbClr val="1D1246"/>
                </a:solidFill>
                <a:latin typeface="Arial"/>
                <a:cs typeface="Arial"/>
              </a:rPr>
              <a:t>3 П</a:t>
            </a:r>
            <a:r>
              <a:rPr sz="2400" b="1" spc="-4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2400" b="1" spc="-6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ТЫХ</a:t>
            </a:r>
            <a:r>
              <a:rPr sz="2400" b="1" spc="-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ША</a:t>
            </a:r>
            <a:r>
              <a:rPr sz="2400" b="1" spc="-170" dirty="0" smtClean="0">
                <a:solidFill>
                  <a:srgbClr val="1D1246"/>
                </a:solidFill>
                <a:latin typeface="Arial"/>
                <a:cs typeface="Arial"/>
              </a:rPr>
              <a:t>Г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2400" b="1" spc="2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для п</a:t>
            </a:r>
            <a:r>
              <a:rPr sz="2400" b="1" spc="-4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д</a:t>
            </a:r>
            <a:r>
              <a:rPr sz="2400" b="1" spc="20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л</a:t>
            </a:r>
            <a:r>
              <a:rPr sz="2400" b="1" spc="-95" dirty="0" smtClean="0">
                <a:solidFill>
                  <a:srgbClr val="1D1246"/>
                </a:solidFill>
                <a:latin typeface="Arial"/>
                <a:cs typeface="Arial"/>
              </a:rPr>
              <a:t>ю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чения к</a:t>
            </a:r>
            <a:r>
              <a:rPr sz="2400" b="1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1D1246"/>
                </a:solidFill>
                <a:latin typeface="Arial"/>
                <a:cs typeface="Arial"/>
              </a:rPr>
              <a:t>СБП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633961" y="467105"/>
            <a:ext cx="138430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6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213487" y="446230"/>
            <a:ext cx="52625" cy="242161"/>
          </a:xfrm>
          <a:custGeom>
            <a:avLst/>
            <a:gdLst/>
            <a:ahLst/>
            <a:cxnLst/>
            <a:rect l="l" t="t" r="r" b="b"/>
            <a:pathLst>
              <a:path w="52625" h="242161">
                <a:moveTo>
                  <a:pt x="0" y="0"/>
                </a:moveTo>
                <a:lnTo>
                  <a:pt x="0" y="242161"/>
                </a:lnTo>
                <a:lnTo>
                  <a:pt x="52625" y="149548"/>
                </a:lnTo>
                <a:lnTo>
                  <a:pt x="52625" y="92613"/>
                </a:lnTo>
                <a:lnTo>
                  <a:pt x="0" y="0"/>
                </a:lnTo>
                <a:close/>
              </a:path>
            </a:pathLst>
          </a:custGeom>
          <a:solidFill>
            <a:srgbClr val="565FA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414072" y="475079"/>
            <a:ext cx="149488" cy="91091"/>
          </a:xfrm>
          <a:custGeom>
            <a:avLst/>
            <a:gdLst/>
            <a:ahLst/>
            <a:cxnLst/>
            <a:rect l="l" t="t" r="r" b="b"/>
            <a:pathLst>
              <a:path w="149488" h="91091">
                <a:moveTo>
                  <a:pt x="149488" y="0"/>
                </a:moveTo>
                <a:lnTo>
                  <a:pt x="49576" y="0"/>
                </a:lnTo>
                <a:lnTo>
                  <a:pt x="0" y="30360"/>
                </a:lnTo>
                <a:lnTo>
                  <a:pt x="0" y="91091"/>
                </a:lnTo>
                <a:lnTo>
                  <a:pt x="149488" y="0"/>
                </a:lnTo>
                <a:close/>
              </a:path>
            </a:pathLst>
          </a:custGeom>
          <a:solidFill>
            <a:srgbClr val="DB185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362210" y="352869"/>
            <a:ext cx="51862" cy="215580"/>
          </a:xfrm>
          <a:custGeom>
            <a:avLst/>
            <a:gdLst/>
            <a:ahLst/>
            <a:cxnLst/>
            <a:rect l="l" t="t" r="r" b="b"/>
            <a:pathLst>
              <a:path w="51862" h="215580">
                <a:moveTo>
                  <a:pt x="0" y="0"/>
                </a:moveTo>
                <a:lnTo>
                  <a:pt x="0" y="183698"/>
                </a:lnTo>
                <a:lnTo>
                  <a:pt x="51862" y="215580"/>
                </a:lnTo>
                <a:lnTo>
                  <a:pt x="51862" y="92593"/>
                </a:lnTo>
                <a:lnTo>
                  <a:pt x="0" y="0"/>
                </a:lnTo>
                <a:close/>
              </a:path>
            </a:pathLst>
          </a:custGeom>
          <a:solidFill>
            <a:srgbClr val="FBB52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362210" y="352869"/>
            <a:ext cx="201350" cy="122210"/>
          </a:xfrm>
          <a:custGeom>
            <a:avLst/>
            <a:gdLst/>
            <a:ahLst/>
            <a:cxnLst/>
            <a:rect l="l" t="t" r="r" b="b"/>
            <a:pathLst>
              <a:path w="201350" h="122210">
                <a:moveTo>
                  <a:pt x="0" y="0"/>
                </a:moveTo>
                <a:lnTo>
                  <a:pt x="51862" y="92593"/>
                </a:lnTo>
                <a:lnTo>
                  <a:pt x="101438" y="122210"/>
                </a:lnTo>
                <a:lnTo>
                  <a:pt x="201350" y="122210"/>
                </a:lnTo>
                <a:lnTo>
                  <a:pt x="0" y="0"/>
                </a:lnTo>
                <a:close/>
              </a:path>
            </a:pathLst>
          </a:custGeom>
          <a:solidFill>
            <a:srgbClr val="F4773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362210" y="598056"/>
            <a:ext cx="51862" cy="183709"/>
          </a:xfrm>
          <a:custGeom>
            <a:avLst/>
            <a:gdLst/>
            <a:ahLst/>
            <a:cxnLst/>
            <a:rect l="l" t="t" r="r" b="b"/>
            <a:pathLst>
              <a:path w="51862" h="183709">
                <a:moveTo>
                  <a:pt x="0" y="0"/>
                </a:moveTo>
                <a:lnTo>
                  <a:pt x="0" y="183709"/>
                </a:lnTo>
                <a:lnTo>
                  <a:pt x="51862" y="90336"/>
                </a:lnTo>
                <a:lnTo>
                  <a:pt x="51862" y="31124"/>
                </a:lnTo>
                <a:lnTo>
                  <a:pt x="0" y="0"/>
                </a:lnTo>
                <a:close/>
              </a:path>
            </a:pathLst>
          </a:custGeom>
          <a:solidFill>
            <a:srgbClr val="5FBA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213487" y="446230"/>
            <a:ext cx="350073" cy="212557"/>
          </a:xfrm>
          <a:custGeom>
            <a:avLst/>
            <a:gdLst/>
            <a:ahLst/>
            <a:cxnLst/>
            <a:rect l="l" t="t" r="r" b="b"/>
            <a:pathLst>
              <a:path w="350073" h="212557">
                <a:moveTo>
                  <a:pt x="0" y="0"/>
                </a:moveTo>
                <a:lnTo>
                  <a:pt x="52625" y="92613"/>
                </a:lnTo>
                <a:lnTo>
                  <a:pt x="250161" y="212557"/>
                </a:lnTo>
                <a:lnTo>
                  <a:pt x="350073" y="212557"/>
                </a:lnTo>
                <a:lnTo>
                  <a:pt x="0" y="0"/>
                </a:lnTo>
                <a:close/>
              </a:path>
            </a:pathLst>
          </a:custGeom>
          <a:solidFill>
            <a:srgbClr val="1289C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362210" y="658788"/>
            <a:ext cx="201350" cy="122978"/>
          </a:xfrm>
          <a:custGeom>
            <a:avLst/>
            <a:gdLst/>
            <a:ahLst/>
            <a:cxnLst/>
            <a:rect l="l" t="t" r="r" b="b"/>
            <a:pathLst>
              <a:path w="201350" h="122978">
                <a:moveTo>
                  <a:pt x="201350" y="0"/>
                </a:moveTo>
                <a:lnTo>
                  <a:pt x="101438" y="0"/>
                </a:lnTo>
                <a:lnTo>
                  <a:pt x="51862" y="29604"/>
                </a:lnTo>
                <a:lnTo>
                  <a:pt x="0" y="122978"/>
                </a:lnTo>
                <a:lnTo>
                  <a:pt x="201350" y="0"/>
                </a:lnTo>
                <a:close/>
              </a:path>
            </a:pathLst>
          </a:custGeom>
          <a:solidFill>
            <a:srgbClr val="0C844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213487" y="566932"/>
            <a:ext cx="148722" cy="121460"/>
          </a:xfrm>
          <a:custGeom>
            <a:avLst/>
            <a:gdLst/>
            <a:ahLst/>
            <a:cxnLst/>
            <a:rect l="l" t="t" r="r" b="b"/>
            <a:pathLst>
              <a:path w="148722" h="121460">
                <a:moveTo>
                  <a:pt x="99149" y="0"/>
                </a:moveTo>
                <a:lnTo>
                  <a:pt x="52625" y="28846"/>
                </a:lnTo>
                <a:lnTo>
                  <a:pt x="0" y="121460"/>
                </a:lnTo>
                <a:lnTo>
                  <a:pt x="148722" y="31124"/>
                </a:lnTo>
                <a:lnTo>
                  <a:pt x="99149" y="0"/>
                </a:lnTo>
                <a:close/>
              </a:path>
            </a:pathLst>
          </a:custGeom>
          <a:solidFill>
            <a:srgbClr val="9151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72128" y="1345691"/>
            <a:ext cx="1310639" cy="1310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186428" y="1459991"/>
            <a:ext cx="1082039" cy="1082040"/>
          </a:xfrm>
          <a:custGeom>
            <a:avLst/>
            <a:gdLst/>
            <a:ahLst/>
            <a:cxnLst/>
            <a:rect l="l" t="t" r="r" b="b"/>
            <a:pathLst>
              <a:path w="1082039" h="1082040">
                <a:moveTo>
                  <a:pt x="541020" y="0"/>
                </a:moveTo>
                <a:lnTo>
                  <a:pt x="496643" y="1793"/>
                </a:lnTo>
                <a:lnTo>
                  <a:pt x="453255" y="7080"/>
                </a:lnTo>
                <a:lnTo>
                  <a:pt x="410995" y="15721"/>
                </a:lnTo>
                <a:lnTo>
                  <a:pt x="370002" y="27578"/>
                </a:lnTo>
                <a:lnTo>
                  <a:pt x="330416" y="42511"/>
                </a:lnTo>
                <a:lnTo>
                  <a:pt x="292375" y="60381"/>
                </a:lnTo>
                <a:lnTo>
                  <a:pt x="256018" y="81049"/>
                </a:lnTo>
                <a:lnTo>
                  <a:pt x="221485" y="104375"/>
                </a:lnTo>
                <a:lnTo>
                  <a:pt x="188916" y="130221"/>
                </a:lnTo>
                <a:lnTo>
                  <a:pt x="158448" y="158448"/>
                </a:lnTo>
                <a:lnTo>
                  <a:pt x="130221" y="188916"/>
                </a:lnTo>
                <a:lnTo>
                  <a:pt x="104375" y="221485"/>
                </a:lnTo>
                <a:lnTo>
                  <a:pt x="81049" y="256018"/>
                </a:lnTo>
                <a:lnTo>
                  <a:pt x="60381" y="292375"/>
                </a:lnTo>
                <a:lnTo>
                  <a:pt x="42511" y="330416"/>
                </a:lnTo>
                <a:lnTo>
                  <a:pt x="27578" y="370002"/>
                </a:lnTo>
                <a:lnTo>
                  <a:pt x="15721" y="410995"/>
                </a:lnTo>
                <a:lnTo>
                  <a:pt x="7080" y="453255"/>
                </a:lnTo>
                <a:lnTo>
                  <a:pt x="1793" y="496643"/>
                </a:lnTo>
                <a:lnTo>
                  <a:pt x="0" y="541020"/>
                </a:lnTo>
                <a:lnTo>
                  <a:pt x="1793" y="585396"/>
                </a:lnTo>
                <a:lnTo>
                  <a:pt x="7080" y="628784"/>
                </a:lnTo>
                <a:lnTo>
                  <a:pt x="15721" y="671044"/>
                </a:lnTo>
                <a:lnTo>
                  <a:pt x="27578" y="712037"/>
                </a:lnTo>
                <a:lnTo>
                  <a:pt x="42511" y="751623"/>
                </a:lnTo>
                <a:lnTo>
                  <a:pt x="60381" y="789664"/>
                </a:lnTo>
                <a:lnTo>
                  <a:pt x="81049" y="826021"/>
                </a:lnTo>
                <a:lnTo>
                  <a:pt x="104375" y="860554"/>
                </a:lnTo>
                <a:lnTo>
                  <a:pt x="130221" y="893123"/>
                </a:lnTo>
                <a:lnTo>
                  <a:pt x="158448" y="923591"/>
                </a:lnTo>
                <a:lnTo>
                  <a:pt x="188916" y="951818"/>
                </a:lnTo>
                <a:lnTo>
                  <a:pt x="221485" y="977664"/>
                </a:lnTo>
                <a:lnTo>
                  <a:pt x="256018" y="1000990"/>
                </a:lnTo>
                <a:lnTo>
                  <a:pt x="292375" y="1021658"/>
                </a:lnTo>
                <a:lnTo>
                  <a:pt x="330416" y="1039528"/>
                </a:lnTo>
                <a:lnTo>
                  <a:pt x="370002" y="1054461"/>
                </a:lnTo>
                <a:lnTo>
                  <a:pt x="410995" y="1066318"/>
                </a:lnTo>
                <a:lnTo>
                  <a:pt x="453255" y="1074959"/>
                </a:lnTo>
                <a:lnTo>
                  <a:pt x="496643" y="1080246"/>
                </a:lnTo>
                <a:lnTo>
                  <a:pt x="541020" y="1082040"/>
                </a:lnTo>
                <a:lnTo>
                  <a:pt x="585396" y="1080246"/>
                </a:lnTo>
                <a:lnTo>
                  <a:pt x="628784" y="1074959"/>
                </a:lnTo>
                <a:lnTo>
                  <a:pt x="671044" y="1066318"/>
                </a:lnTo>
                <a:lnTo>
                  <a:pt x="712037" y="1054461"/>
                </a:lnTo>
                <a:lnTo>
                  <a:pt x="751623" y="1039528"/>
                </a:lnTo>
                <a:lnTo>
                  <a:pt x="789664" y="1021658"/>
                </a:lnTo>
                <a:lnTo>
                  <a:pt x="826021" y="1000990"/>
                </a:lnTo>
                <a:lnTo>
                  <a:pt x="860554" y="977664"/>
                </a:lnTo>
                <a:lnTo>
                  <a:pt x="893123" y="951818"/>
                </a:lnTo>
                <a:lnTo>
                  <a:pt x="894718" y="950341"/>
                </a:lnTo>
                <a:lnTo>
                  <a:pt x="541020" y="950341"/>
                </a:lnTo>
                <a:lnTo>
                  <a:pt x="507449" y="948984"/>
                </a:lnTo>
                <a:lnTo>
                  <a:pt x="442655" y="938444"/>
                </a:lnTo>
                <a:lnTo>
                  <a:pt x="381694" y="918174"/>
                </a:lnTo>
                <a:lnTo>
                  <a:pt x="325407" y="889014"/>
                </a:lnTo>
                <a:lnTo>
                  <a:pt x="274638" y="851809"/>
                </a:lnTo>
                <a:lnTo>
                  <a:pt x="230230" y="807401"/>
                </a:lnTo>
                <a:lnTo>
                  <a:pt x="193025" y="756632"/>
                </a:lnTo>
                <a:lnTo>
                  <a:pt x="163865" y="700345"/>
                </a:lnTo>
                <a:lnTo>
                  <a:pt x="143595" y="639384"/>
                </a:lnTo>
                <a:lnTo>
                  <a:pt x="133055" y="574590"/>
                </a:lnTo>
                <a:lnTo>
                  <a:pt x="131699" y="541020"/>
                </a:lnTo>
                <a:lnTo>
                  <a:pt x="133055" y="507449"/>
                </a:lnTo>
                <a:lnTo>
                  <a:pt x="143595" y="442655"/>
                </a:lnTo>
                <a:lnTo>
                  <a:pt x="163865" y="381694"/>
                </a:lnTo>
                <a:lnTo>
                  <a:pt x="193025" y="325407"/>
                </a:lnTo>
                <a:lnTo>
                  <a:pt x="230230" y="274638"/>
                </a:lnTo>
                <a:lnTo>
                  <a:pt x="274638" y="230230"/>
                </a:lnTo>
                <a:lnTo>
                  <a:pt x="325407" y="193025"/>
                </a:lnTo>
                <a:lnTo>
                  <a:pt x="381694" y="163865"/>
                </a:lnTo>
                <a:lnTo>
                  <a:pt x="442655" y="143595"/>
                </a:lnTo>
                <a:lnTo>
                  <a:pt x="507449" y="133055"/>
                </a:lnTo>
                <a:lnTo>
                  <a:pt x="541020" y="131699"/>
                </a:lnTo>
                <a:lnTo>
                  <a:pt x="894718" y="131699"/>
                </a:lnTo>
                <a:lnTo>
                  <a:pt x="893123" y="130221"/>
                </a:lnTo>
                <a:lnTo>
                  <a:pt x="860554" y="104375"/>
                </a:lnTo>
                <a:lnTo>
                  <a:pt x="826021" y="81049"/>
                </a:lnTo>
                <a:lnTo>
                  <a:pt x="789664" y="60381"/>
                </a:lnTo>
                <a:lnTo>
                  <a:pt x="751623" y="42511"/>
                </a:lnTo>
                <a:lnTo>
                  <a:pt x="712037" y="27578"/>
                </a:lnTo>
                <a:lnTo>
                  <a:pt x="671044" y="15721"/>
                </a:lnTo>
                <a:lnTo>
                  <a:pt x="628784" y="7080"/>
                </a:lnTo>
                <a:lnTo>
                  <a:pt x="585396" y="1793"/>
                </a:lnTo>
                <a:lnTo>
                  <a:pt x="541020" y="0"/>
                </a:lnTo>
                <a:close/>
              </a:path>
              <a:path w="1082039" h="1082040">
                <a:moveTo>
                  <a:pt x="894718" y="131699"/>
                </a:moveTo>
                <a:lnTo>
                  <a:pt x="541020" y="131699"/>
                </a:lnTo>
                <a:lnTo>
                  <a:pt x="574590" y="133055"/>
                </a:lnTo>
                <a:lnTo>
                  <a:pt x="607413" y="137056"/>
                </a:lnTo>
                <a:lnTo>
                  <a:pt x="670396" y="152566"/>
                </a:lnTo>
                <a:lnTo>
                  <a:pt x="729125" y="177386"/>
                </a:lnTo>
                <a:lnTo>
                  <a:pt x="782758" y="210674"/>
                </a:lnTo>
                <a:lnTo>
                  <a:pt x="830453" y="251587"/>
                </a:lnTo>
                <a:lnTo>
                  <a:pt x="871365" y="299281"/>
                </a:lnTo>
                <a:lnTo>
                  <a:pt x="904653" y="352914"/>
                </a:lnTo>
                <a:lnTo>
                  <a:pt x="929473" y="411643"/>
                </a:lnTo>
                <a:lnTo>
                  <a:pt x="944983" y="474626"/>
                </a:lnTo>
                <a:lnTo>
                  <a:pt x="950341" y="541020"/>
                </a:lnTo>
                <a:lnTo>
                  <a:pt x="948984" y="574590"/>
                </a:lnTo>
                <a:lnTo>
                  <a:pt x="938444" y="639384"/>
                </a:lnTo>
                <a:lnTo>
                  <a:pt x="918174" y="700345"/>
                </a:lnTo>
                <a:lnTo>
                  <a:pt x="889014" y="756632"/>
                </a:lnTo>
                <a:lnTo>
                  <a:pt x="851809" y="807401"/>
                </a:lnTo>
                <a:lnTo>
                  <a:pt x="807401" y="851809"/>
                </a:lnTo>
                <a:lnTo>
                  <a:pt x="756632" y="889014"/>
                </a:lnTo>
                <a:lnTo>
                  <a:pt x="700345" y="918174"/>
                </a:lnTo>
                <a:lnTo>
                  <a:pt x="639384" y="938444"/>
                </a:lnTo>
                <a:lnTo>
                  <a:pt x="574590" y="948984"/>
                </a:lnTo>
                <a:lnTo>
                  <a:pt x="541020" y="950341"/>
                </a:lnTo>
                <a:lnTo>
                  <a:pt x="894718" y="950341"/>
                </a:lnTo>
                <a:lnTo>
                  <a:pt x="923591" y="923591"/>
                </a:lnTo>
                <a:lnTo>
                  <a:pt x="951818" y="893123"/>
                </a:lnTo>
                <a:lnTo>
                  <a:pt x="977664" y="860554"/>
                </a:lnTo>
                <a:lnTo>
                  <a:pt x="1000990" y="826021"/>
                </a:lnTo>
                <a:lnTo>
                  <a:pt x="1021658" y="789664"/>
                </a:lnTo>
                <a:lnTo>
                  <a:pt x="1039528" y="751623"/>
                </a:lnTo>
                <a:lnTo>
                  <a:pt x="1054461" y="712037"/>
                </a:lnTo>
                <a:lnTo>
                  <a:pt x="1066318" y="671044"/>
                </a:lnTo>
                <a:lnTo>
                  <a:pt x="1074959" y="628784"/>
                </a:lnTo>
                <a:lnTo>
                  <a:pt x="1080246" y="585396"/>
                </a:lnTo>
                <a:lnTo>
                  <a:pt x="1082039" y="541020"/>
                </a:lnTo>
                <a:lnTo>
                  <a:pt x="1080246" y="496643"/>
                </a:lnTo>
                <a:lnTo>
                  <a:pt x="1074959" y="453255"/>
                </a:lnTo>
                <a:lnTo>
                  <a:pt x="1066318" y="410995"/>
                </a:lnTo>
                <a:lnTo>
                  <a:pt x="1054461" y="370002"/>
                </a:lnTo>
                <a:lnTo>
                  <a:pt x="1039528" y="330416"/>
                </a:lnTo>
                <a:lnTo>
                  <a:pt x="1021658" y="292375"/>
                </a:lnTo>
                <a:lnTo>
                  <a:pt x="1000990" y="256018"/>
                </a:lnTo>
                <a:lnTo>
                  <a:pt x="977664" y="221485"/>
                </a:lnTo>
                <a:lnTo>
                  <a:pt x="951818" y="188916"/>
                </a:lnTo>
                <a:lnTo>
                  <a:pt x="923591" y="158448"/>
                </a:lnTo>
                <a:lnTo>
                  <a:pt x="894718" y="131699"/>
                </a:lnTo>
                <a:close/>
              </a:path>
            </a:pathLst>
          </a:custGeom>
          <a:solidFill>
            <a:srgbClr val="64B32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27347" y="1549908"/>
            <a:ext cx="1584960" cy="15864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59579" y="1539239"/>
            <a:ext cx="920496" cy="922020"/>
          </a:xfrm>
          <a:custGeom>
            <a:avLst/>
            <a:gdLst/>
            <a:ahLst/>
            <a:cxnLst/>
            <a:rect l="l" t="t" r="r" b="b"/>
            <a:pathLst>
              <a:path w="920496" h="922020">
                <a:moveTo>
                  <a:pt x="460248" y="0"/>
                </a:moveTo>
                <a:lnTo>
                  <a:pt x="385608" y="6033"/>
                </a:lnTo>
                <a:lnTo>
                  <a:pt x="314797" y="23500"/>
                </a:lnTo>
                <a:lnTo>
                  <a:pt x="248764" y="51452"/>
                </a:lnTo>
                <a:lnTo>
                  <a:pt x="188457" y="88940"/>
                </a:lnTo>
                <a:lnTo>
                  <a:pt x="134826" y="135016"/>
                </a:lnTo>
                <a:lnTo>
                  <a:pt x="88818" y="188732"/>
                </a:lnTo>
                <a:lnTo>
                  <a:pt x="51383" y="249137"/>
                </a:lnTo>
                <a:lnTo>
                  <a:pt x="23469" y="315285"/>
                </a:lnTo>
                <a:lnTo>
                  <a:pt x="6025" y="386225"/>
                </a:lnTo>
                <a:lnTo>
                  <a:pt x="0" y="461010"/>
                </a:lnTo>
                <a:lnTo>
                  <a:pt x="1526" y="498823"/>
                </a:lnTo>
                <a:lnTo>
                  <a:pt x="13379" y="571804"/>
                </a:lnTo>
                <a:lnTo>
                  <a:pt x="36177" y="640466"/>
                </a:lnTo>
                <a:lnTo>
                  <a:pt x="68970" y="703862"/>
                </a:lnTo>
                <a:lnTo>
                  <a:pt x="110810" y="761041"/>
                </a:lnTo>
                <a:lnTo>
                  <a:pt x="160748" y="811055"/>
                </a:lnTo>
                <a:lnTo>
                  <a:pt x="217836" y="852956"/>
                </a:lnTo>
                <a:lnTo>
                  <a:pt x="281124" y="885795"/>
                </a:lnTo>
                <a:lnTo>
                  <a:pt x="349664" y="908623"/>
                </a:lnTo>
                <a:lnTo>
                  <a:pt x="422508" y="920491"/>
                </a:lnTo>
                <a:lnTo>
                  <a:pt x="460248" y="922020"/>
                </a:lnTo>
                <a:lnTo>
                  <a:pt x="497987" y="920491"/>
                </a:lnTo>
                <a:lnTo>
                  <a:pt x="570831" y="908623"/>
                </a:lnTo>
                <a:lnTo>
                  <a:pt x="639371" y="885795"/>
                </a:lnTo>
                <a:lnTo>
                  <a:pt x="702659" y="852956"/>
                </a:lnTo>
                <a:lnTo>
                  <a:pt x="759747" y="811055"/>
                </a:lnTo>
                <a:lnTo>
                  <a:pt x="809685" y="761041"/>
                </a:lnTo>
                <a:lnTo>
                  <a:pt x="851525" y="703862"/>
                </a:lnTo>
                <a:lnTo>
                  <a:pt x="884318" y="640466"/>
                </a:lnTo>
                <a:lnTo>
                  <a:pt x="907116" y="571804"/>
                </a:lnTo>
                <a:lnTo>
                  <a:pt x="918969" y="498823"/>
                </a:lnTo>
                <a:lnTo>
                  <a:pt x="920496" y="461010"/>
                </a:lnTo>
                <a:lnTo>
                  <a:pt x="918969" y="423196"/>
                </a:lnTo>
                <a:lnTo>
                  <a:pt x="907116" y="350215"/>
                </a:lnTo>
                <a:lnTo>
                  <a:pt x="884318" y="281553"/>
                </a:lnTo>
                <a:lnTo>
                  <a:pt x="851525" y="218157"/>
                </a:lnTo>
                <a:lnTo>
                  <a:pt x="809685" y="160978"/>
                </a:lnTo>
                <a:lnTo>
                  <a:pt x="759747" y="110964"/>
                </a:lnTo>
                <a:lnTo>
                  <a:pt x="702659" y="69063"/>
                </a:lnTo>
                <a:lnTo>
                  <a:pt x="639371" y="36224"/>
                </a:lnTo>
                <a:lnTo>
                  <a:pt x="570831" y="13396"/>
                </a:lnTo>
                <a:lnTo>
                  <a:pt x="497987" y="1528"/>
                </a:lnTo>
                <a:lnTo>
                  <a:pt x="460248" y="0"/>
                </a:lnTo>
                <a:close/>
              </a:path>
            </a:pathLst>
          </a:custGeom>
          <a:solidFill>
            <a:srgbClr val="F5F0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417052" y="1345691"/>
            <a:ext cx="1310640" cy="1310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531352" y="1459991"/>
            <a:ext cx="1082040" cy="1082040"/>
          </a:xfrm>
          <a:custGeom>
            <a:avLst/>
            <a:gdLst/>
            <a:ahLst/>
            <a:cxnLst/>
            <a:rect l="l" t="t" r="r" b="b"/>
            <a:pathLst>
              <a:path w="1082040" h="1082040">
                <a:moveTo>
                  <a:pt x="541020" y="0"/>
                </a:moveTo>
                <a:lnTo>
                  <a:pt x="496643" y="1793"/>
                </a:lnTo>
                <a:lnTo>
                  <a:pt x="453255" y="7080"/>
                </a:lnTo>
                <a:lnTo>
                  <a:pt x="410995" y="15721"/>
                </a:lnTo>
                <a:lnTo>
                  <a:pt x="370002" y="27578"/>
                </a:lnTo>
                <a:lnTo>
                  <a:pt x="330416" y="42511"/>
                </a:lnTo>
                <a:lnTo>
                  <a:pt x="292375" y="60381"/>
                </a:lnTo>
                <a:lnTo>
                  <a:pt x="256018" y="81049"/>
                </a:lnTo>
                <a:lnTo>
                  <a:pt x="221485" y="104375"/>
                </a:lnTo>
                <a:lnTo>
                  <a:pt x="188916" y="130221"/>
                </a:lnTo>
                <a:lnTo>
                  <a:pt x="158448" y="158448"/>
                </a:lnTo>
                <a:lnTo>
                  <a:pt x="130221" y="188916"/>
                </a:lnTo>
                <a:lnTo>
                  <a:pt x="104375" y="221485"/>
                </a:lnTo>
                <a:lnTo>
                  <a:pt x="81049" y="256018"/>
                </a:lnTo>
                <a:lnTo>
                  <a:pt x="60381" y="292375"/>
                </a:lnTo>
                <a:lnTo>
                  <a:pt x="42511" y="330416"/>
                </a:lnTo>
                <a:lnTo>
                  <a:pt x="27578" y="370002"/>
                </a:lnTo>
                <a:lnTo>
                  <a:pt x="15721" y="410995"/>
                </a:lnTo>
                <a:lnTo>
                  <a:pt x="7080" y="453255"/>
                </a:lnTo>
                <a:lnTo>
                  <a:pt x="1793" y="496643"/>
                </a:lnTo>
                <a:lnTo>
                  <a:pt x="0" y="541020"/>
                </a:lnTo>
                <a:lnTo>
                  <a:pt x="1793" y="585396"/>
                </a:lnTo>
                <a:lnTo>
                  <a:pt x="7080" y="628784"/>
                </a:lnTo>
                <a:lnTo>
                  <a:pt x="15721" y="671044"/>
                </a:lnTo>
                <a:lnTo>
                  <a:pt x="27578" y="712037"/>
                </a:lnTo>
                <a:lnTo>
                  <a:pt x="42511" y="751623"/>
                </a:lnTo>
                <a:lnTo>
                  <a:pt x="60381" y="789664"/>
                </a:lnTo>
                <a:lnTo>
                  <a:pt x="81049" y="826021"/>
                </a:lnTo>
                <a:lnTo>
                  <a:pt x="104375" y="860554"/>
                </a:lnTo>
                <a:lnTo>
                  <a:pt x="130221" y="893123"/>
                </a:lnTo>
                <a:lnTo>
                  <a:pt x="158448" y="923591"/>
                </a:lnTo>
                <a:lnTo>
                  <a:pt x="188916" y="951818"/>
                </a:lnTo>
                <a:lnTo>
                  <a:pt x="221533" y="977696"/>
                </a:lnTo>
                <a:lnTo>
                  <a:pt x="256018" y="1000990"/>
                </a:lnTo>
                <a:lnTo>
                  <a:pt x="292375" y="1021658"/>
                </a:lnTo>
                <a:lnTo>
                  <a:pt x="330416" y="1039528"/>
                </a:lnTo>
                <a:lnTo>
                  <a:pt x="370002" y="1054461"/>
                </a:lnTo>
                <a:lnTo>
                  <a:pt x="410995" y="1066318"/>
                </a:lnTo>
                <a:lnTo>
                  <a:pt x="453255" y="1074959"/>
                </a:lnTo>
                <a:lnTo>
                  <a:pt x="496643" y="1080246"/>
                </a:lnTo>
                <a:lnTo>
                  <a:pt x="541020" y="1082040"/>
                </a:lnTo>
                <a:lnTo>
                  <a:pt x="585396" y="1080246"/>
                </a:lnTo>
                <a:lnTo>
                  <a:pt x="628784" y="1074959"/>
                </a:lnTo>
                <a:lnTo>
                  <a:pt x="671044" y="1066318"/>
                </a:lnTo>
                <a:lnTo>
                  <a:pt x="712037" y="1054461"/>
                </a:lnTo>
                <a:lnTo>
                  <a:pt x="751623" y="1039528"/>
                </a:lnTo>
                <a:lnTo>
                  <a:pt x="789664" y="1021658"/>
                </a:lnTo>
                <a:lnTo>
                  <a:pt x="826021" y="1000990"/>
                </a:lnTo>
                <a:lnTo>
                  <a:pt x="851932" y="983488"/>
                </a:lnTo>
                <a:lnTo>
                  <a:pt x="541020" y="983488"/>
                </a:lnTo>
                <a:lnTo>
                  <a:pt x="504733" y="982021"/>
                </a:lnTo>
                <a:lnTo>
                  <a:pt x="434696" y="970627"/>
                </a:lnTo>
                <a:lnTo>
                  <a:pt x="368800" y="948713"/>
                </a:lnTo>
                <a:lnTo>
                  <a:pt x="307955" y="917191"/>
                </a:lnTo>
                <a:lnTo>
                  <a:pt x="253074" y="876971"/>
                </a:lnTo>
                <a:lnTo>
                  <a:pt x="205068" y="828965"/>
                </a:lnTo>
                <a:lnTo>
                  <a:pt x="164848" y="774084"/>
                </a:lnTo>
                <a:lnTo>
                  <a:pt x="133326" y="713239"/>
                </a:lnTo>
                <a:lnTo>
                  <a:pt x="111412" y="647343"/>
                </a:lnTo>
                <a:lnTo>
                  <a:pt x="100018" y="577306"/>
                </a:lnTo>
                <a:lnTo>
                  <a:pt x="98551" y="541020"/>
                </a:lnTo>
                <a:lnTo>
                  <a:pt x="100018" y="504733"/>
                </a:lnTo>
                <a:lnTo>
                  <a:pt x="111412" y="434696"/>
                </a:lnTo>
                <a:lnTo>
                  <a:pt x="133326" y="368800"/>
                </a:lnTo>
                <a:lnTo>
                  <a:pt x="164848" y="307955"/>
                </a:lnTo>
                <a:lnTo>
                  <a:pt x="205068" y="253074"/>
                </a:lnTo>
                <a:lnTo>
                  <a:pt x="253074" y="205068"/>
                </a:lnTo>
                <a:lnTo>
                  <a:pt x="307955" y="164848"/>
                </a:lnTo>
                <a:lnTo>
                  <a:pt x="368800" y="133326"/>
                </a:lnTo>
                <a:lnTo>
                  <a:pt x="434696" y="111412"/>
                </a:lnTo>
                <a:lnTo>
                  <a:pt x="504733" y="100018"/>
                </a:lnTo>
                <a:lnTo>
                  <a:pt x="541020" y="98552"/>
                </a:lnTo>
                <a:lnTo>
                  <a:pt x="851932" y="98552"/>
                </a:lnTo>
                <a:lnTo>
                  <a:pt x="826021" y="81049"/>
                </a:lnTo>
                <a:lnTo>
                  <a:pt x="789664" y="60381"/>
                </a:lnTo>
                <a:lnTo>
                  <a:pt x="751623" y="42511"/>
                </a:lnTo>
                <a:lnTo>
                  <a:pt x="712037" y="27578"/>
                </a:lnTo>
                <a:lnTo>
                  <a:pt x="671044" y="15721"/>
                </a:lnTo>
                <a:lnTo>
                  <a:pt x="628784" y="7080"/>
                </a:lnTo>
                <a:lnTo>
                  <a:pt x="585396" y="1793"/>
                </a:lnTo>
                <a:lnTo>
                  <a:pt x="541020" y="0"/>
                </a:lnTo>
                <a:close/>
              </a:path>
              <a:path w="1082040" h="1082040">
                <a:moveTo>
                  <a:pt x="851932" y="98552"/>
                </a:moveTo>
                <a:lnTo>
                  <a:pt x="541020" y="98552"/>
                </a:lnTo>
                <a:lnTo>
                  <a:pt x="577306" y="100018"/>
                </a:lnTo>
                <a:lnTo>
                  <a:pt x="612785" y="104343"/>
                </a:lnTo>
                <a:lnTo>
                  <a:pt x="680866" y="121111"/>
                </a:lnTo>
                <a:lnTo>
                  <a:pt x="744350" y="147943"/>
                </a:lnTo>
                <a:lnTo>
                  <a:pt x="802327" y="183928"/>
                </a:lnTo>
                <a:lnTo>
                  <a:pt x="853884" y="228155"/>
                </a:lnTo>
                <a:lnTo>
                  <a:pt x="898111" y="279712"/>
                </a:lnTo>
                <a:lnTo>
                  <a:pt x="934096" y="337689"/>
                </a:lnTo>
                <a:lnTo>
                  <a:pt x="960928" y="401173"/>
                </a:lnTo>
                <a:lnTo>
                  <a:pt x="977696" y="469254"/>
                </a:lnTo>
                <a:lnTo>
                  <a:pt x="983488" y="541020"/>
                </a:lnTo>
                <a:lnTo>
                  <a:pt x="982021" y="577306"/>
                </a:lnTo>
                <a:lnTo>
                  <a:pt x="970627" y="647343"/>
                </a:lnTo>
                <a:lnTo>
                  <a:pt x="948713" y="713239"/>
                </a:lnTo>
                <a:lnTo>
                  <a:pt x="917191" y="774084"/>
                </a:lnTo>
                <a:lnTo>
                  <a:pt x="876971" y="828965"/>
                </a:lnTo>
                <a:lnTo>
                  <a:pt x="828965" y="876971"/>
                </a:lnTo>
                <a:lnTo>
                  <a:pt x="774084" y="917191"/>
                </a:lnTo>
                <a:lnTo>
                  <a:pt x="713239" y="948713"/>
                </a:lnTo>
                <a:lnTo>
                  <a:pt x="647343" y="970627"/>
                </a:lnTo>
                <a:lnTo>
                  <a:pt x="577306" y="982021"/>
                </a:lnTo>
                <a:lnTo>
                  <a:pt x="541020" y="983488"/>
                </a:lnTo>
                <a:lnTo>
                  <a:pt x="851932" y="983488"/>
                </a:lnTo>
                <a:lnTo>
                  <a:pt x="893123" y="951818"/>
                </a:lnTo>
                <a:lnTo>
                  <a:pt x="923591" y="923591"/>
                </a:lnTo>
                <a:lnTo>
                  <a:pt x="951818" y="893123"/>
                </a:lnTo>
                <a:lnTo>
                  <a:pt x="977664" y="860554"/>
                </a:lnTo>
                <a:lnTo>
                  <a:pt x="1000990" y="826021"/>
                </a:lnTo>
                <a:lnTo>
                  <a:pt x="1021658" y="789664"/>
                </a:lnTo>
                <a:lnTo>
                  <a:pt x="1039528" y="751623"/>
                </a:lnTo>
                <a:lnTo>
                  <a:pt x="1054461" y="712037"/>
                </a:lnTo>
                <a:lnTo>
                  <a:pt x="1066318" y="671044"/>
                </a:lnTo>
                <a:lnTo>
                  <a:pt x="1074959" y="628784"/>
                </a:lnTo>
                <a:lnTo>
                  <a:pt x="1080246" y="585396"/>
                </a:lnTo>
                <a:lnTo>
                  <a:pt x="1082040" y="541020"/>
                </a:lnTo>
                <a:lnTo>
                  <a:pt x="1080246" y="496643"/>
                </a:lnTo>
                <a:lnTo>
                  <a:pt x="1074959" y="453255"/>
                </a:lnTo>
                <a:lnTo>
                  <a:pt x="1066318" y="410995"/>
                </a:lnTo>
                <a:lnTo>
                  <a:pt x="1054461" y="370002"/>
                </a:lnTo>
                <a:lnTo>
                  <a:pt x="1039528" y="330416"/>
                </a:lnTo>
                <a:lnTo>
                  <a:pt x="1021658" y="292375"/>
                </a:lnTo>
                <a:lnTo>
                  <a:pt x="1000990" y="256018"/>
                </a:lnTo>
                <a:lnTo>
                  <a:pt x="977664" y="221485"/>
                </a:lnTo>
                <a:lnTo>
                  <a:pt x="951818" y="188916"/>
                </a:lnTo>
                <a:lnTo>
                  <a:pt x="923591" y="158448"/>
                </a:lnTo>
                <a:lnTo>
                  <a:pt x="893123" y="130221"/>
                </a:lnTo>
                <a:lnTo>
                  <a:pt x="860506" y="104343"/>
                </a:lnTo>
                <a:lnTo>
                  <a:pt x="851932" y="98552"/>
                </a:lnTo>
                <a:close/>
              </a:path>
            </a:pathLst>
          </a:custGeom>
          <a:solidFill>
            <a:srgbClr val="FABA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275319" y="1554480"/>
            <a:ext cx="1586483" cy="15864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607552" y="1543811"/>
            <a:ext cx="922020" cy="922020"/>
          </a:xfrm>
          <a:custGeom>
            <a:avLst/>
            <a:gdLst/>
            <a:ahLst/>
            <a:cxnLst/>
            <a:rect l="l" t="t" r="r" b="b"/>
            <a:pathLst>
              <a:path w="922020" h="922020">
                <a:moveTo>
                  <a:pt x="461009" y="0"/>
                </a:moveTo>
                <a:lnTo>
                  <a:pt x="386225" y="6033"/>
                </a:lnTo>
                <a:lnTo>
                  <a:pt x="315285" y="23500"/>
                </a:lnTo>
                <a:lnTo>
                  <a:pt x="249137" y="51452"/>
                </a:lnTo>
                <a:lnTo>
                  <a:pt x="188732" y="88940"/>
                </a:lnTo>
                <a:lnTo>
                  <a:pt x="135016" y="135016"/>
                </a:lnTo>
                <a:lnTo>
                  <a:pt x="88940" y="188732"/>
                </a:lnTo>
                <a:lnTo>
                  <a:pt x="51452" y="249137"/>
                </a:lnTo>
                <a:lnTo>
                  <a:pt x="23500" y="315285"/>
                </a:lnTo>
                <a:lnTo>
                  <a:pt x="6033" y="386225"/>
                </a:lnTo>
                <a:lnTo>
                  <a:pt x="0" y="461010"/>
                </a:lnTo>
                <a:lnTo>
                  <a:pt x="1528" y="498823"/>
                </a:lnTo>
                <a:lnTo>
                  <a:pt x="13396" y="571804"/>
                </a:lnTo>
                <a:lnTo>
                  <a:pt x="36224" y="640466"/>
                </a:lnTo>
                <a:lnTo>
                  <a:pt x="69063" y="703862"/>
                </a:lnTo>
                <a:lnTo>
                  <a:pt x="110964" y="761041"/>
                </a:lnTo>
                <a:lnTo>
                  <a:pt x="160978" y="811055"/>
                </a:lnTo>
                <a:lnTo>
                  <a:pt x="218157" y="852956"/>
                </a:lnTo>
                <a:lnTo>
                  <a:pt x="281553" y="885795"/>
                </a:lnTo>
                <a:lnTo>
                  <a:pt x="350215" y="908623"/>
                </a:lnTo>
                <a:lnTo>
                  <a:pt x="423196" y="920491"/>
                </a:lnTo>
                <a:lnTo>
                  <a:pt x="461009" y="922020"/>
                </a:lnTo>
                <a:lnTo>
                  <a:pt x="498823" y="920491"/>
                </a:lnTo>
                <a:lnTo>
                  <a:pt x="571804" y="908623"/>
                </a:lnTo>
                <a:lnTo>
                  <a:pt x="640466" y="885795"/>
                </a:lnTo>
                <a:lnTo>
                  <a:pt x="703862" y="852956"/>
                </a:lnTo>
                <a:lnTo>
                  <a:pt x="761041" y="811055"/>
                </a:lnTo>
                <a:lnTo>
                  <a:pt x="811055" y="761041"/>
                </a:lnTo>
                <a:lnTo>
                  <a:pt x="852956" y="703862"/>
                </a:lnTo>
                <a:lnTo>
                  <a:pt x="885795" y="640466"/>
                </a:lnTo>
                <a:lnTo>
                  <a:pt x="908623" y="571804"/>
                </a:lnTo>
                <a:lnTo>
                  <a:pt x="920491" y="498823"/>
                </a:lnTo>
                <a:lnTo>
                  <a:pt x="922020" y="461010"/>
                </a:lnTo>
                <a:lnTo>
                  <a:pt x="920491" y="423196"/>
                </a:lnTo>
                <a:lnTo>
                  <a:pt x="908623" y="350215"/>
                </a:lnTo>
                <a:lnTo>
                  <a:pt x="885795" y="281553"/>
                </a:lnTo>
                <a:lnTo>
                  <a:pt x="852956" y="218157"/>
                </a:lnTo>
                <a:lnTo>
                  <a:pt x="811055" y="160978"/>
                </a:lnTo>
                <a:lnTo>
                  <a:pt x="761041" y="110964"/>
                </a:lnTo>
                <a:lnTo>
                  <a:pt x="703862" y="69063"/>
                </a:lnTo>
                <a:lnTo>
                  <a:pt x="640466" y="36224"/>
                </a:lnTo>
                <a:lnTo>
                  <a:pt x="571804" y="13396"/>
                </a:lnTo>
                <a:lnTo>
                  <a:pt x="498823" y="1528"/>
                </a:lnTo>
                <a:lnTo>
                  <a:pt x="461009" y="0"/>
                </a:lnTo>
                <a:close/>
              </a:path>
            </a:pathLst>
          </a:custGeom>
          <a:solidFill>
            <a:srgbClr val="F5F0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341500" y="1532763"/>
            <a:ext cx="2061845" cy="92519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2000" b="1" dirty="0" smtClean="0">
                <a:solidFill>
                  <a:srgbClr val="007B37"/>
                </a:solidFill>
                <a:latin typeface="Arial"/>
                <a:cs typeface="Arial"/>
              </a:rPr>
              <a:t>О</a:t>
            </a:r>
            <a:r>
              <a:rPr sz="2000" b="1" spc="-45" dirty="0" smtClean="0">
                <a:solidFill>
                  <a:srgbClr val="007B37"/>
                </a:solidFill>
                <a:latin typeface="Arial"/>
                <a:cs typeface="Arial"/>
              </a:rPr>
              <a:t>С</a:t>
            </a:r>
            <a:r>
              <a:rPr sz="2000" b="1" spc="-125" dirty="0" smtClean="0">
                <a:solidFill>
                  <a:srgbClr val="007B37"/>
                </a:solidFill>
                <a:latin typeface="Arial"/>
                <a:cs typeface="Arial"/>
              </a:rPr>
              <a:t>Т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А</a:t>
            </a:r>
            <a:r>
              <a:rPr sz="2000" b="1" spc="5" dirty="0" smtClean="0">
                <a:solidFill>
                  <a:srgbClr val="007B37"/>
                </a:solidFill>
                <a:latin typeface="Arial"/>
                <a:cs typeface="Arial"/>
              </a:rPr>
              <a:t>В</a:t>
            </a:r>
            <a:r>
              <a:rPr sz="2000" b="1" spc="-204" dirty="0" smtClean="0">
                <a:solidFill>
                  <a:srgbClr val="007B37"/>
                </a:solidFill>
                <a:latin typeface="Arial"/>
                <a:cs typeface="Arial"/>
              </a:rPr>
              <a:t>Ь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ТЕ З</a:t>
            </a:r>
            <a:r>
              <a:rPr sz="2000" b="1" spc="5" dirty="0" smtClean="0">
                <a:solidFill>
                  <a:srgbClr val="007B37"/>
                </a:solidFill>
                <a:latin typeface="Arial"/>
                <a:cs typeface="Arial"/>
              </a:rPr>
              <a:t>А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ЯВ</a:t>
            </a:r>
            <a:r>
              <a:rPr sz="2000" b="1" spc="50" dirty="0" smtClean="0">
                <a:solidFill>
                  <a:srgbClr val="007B37"/>
                </a:solidFill>
                <a:latin typeface="Arial"/>
                <a:cs typeface="Arial"/>
              </a:rPr>
              <a:t>К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У</a:t>
            </a:r>
            <a:r>
              <a:rPr sz="2000" b="1" spc="-15" dirty="0" smtClean="0">
                <a:solidFill>
                  <a:srgbClr val="007B37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НА П</a:t>
            </a:r>
            <a:r>
              <a:rPr sz="2000" b="1" spc="-25" dirty="0" smtClean="0">
                <a:solidFill>
                  <a:srgbClr val="007B37"/>
                </a:solidFill>
                <a:latin typeface="Arial"/>
                <a:cs typeface="Arial"/>
              </a:rPr>
              <a:t>О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ДКЛ</a:t>
            </a:r>
            <a:r>
              <a:rPr sz="2000" b="1" spc="-30" dirty="0" smtClean="0">
                <a:solidFill>
                  <a:srgbClr val="007B37"/>
                </a:solidFill>
                <a:latin typeface="Arial"/>
                <a:cs typeface="Arial"/>
              </a:rPr>
              <a:t>Ю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Ч</a:t>
            </a:r>
            <a:r>
              <a:rPr sz="2000" b="1" spc="-10" dirty="0" smtClean="0">
                <a:solidFill>
                  <a:srgbClr val="007B37"/>
                </a:solidFill>
                <a:latin typeface="Arial"/>
                <a:cs typeface="Arial"/>
              </a:rPr>
              <a:t>Е</a:t>
            </a:r>
            <a:r>
              <a:rPr sz="2000" b="1" spc="0" dirty="0" smtClean="0">
                <a:solidFill>
                  <a:srgbClr val="007B37"/>
                </a:solidFill>
                <a:latin typeface="Arial"/>
                <a:cs typeface="Arial"/>
              </a:rPr>
              <a:t>НИЕ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349121" y="2814446"/>
            <a:ext cx="2418715" cy="4381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обр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и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сь в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й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б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анк*,</a:t>
            </a:r>
            <a:endParaRPr sz="1400">
              <a:latin typeface="Arial"/>
              <a:cs typeface="Arial"/>
            </a:endParaRPr>
          </a:p>
          <a:p>
            <a:pPr marL="187960">
              <a:lnSpc>
                <a:spcPct val="100000"/>
              </a:lnSpc>
            </a:pPr>
            <a:r>
              <a:rPr sz="1400" b="1" spc="-45" dirty="0" smtClean="0">
                <a:solidFill>
                  <a:srgbClr val="1D1246"/>
                </a:solidFill>
                <a:latin typeface="Arial"/>
                <a:cs typeface="Arial"/>
              </a:rPr>
              <a:t>г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де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45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ыт </a:t>
            </a:r>
            <a:r>
              <a:rPr sz="1400" b="1" spc="-4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ч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endParaRPr sz="14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49121" y="3393821"/>
            <a:ext cx="2840355" cy="16573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marR="1270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сли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аш</a:t>
            </a:r>
            <a:r>
              <a:rPr sz="1400" b="1" spc="-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</a:t>
            </a:r>
            <a:r>
              <a:rPr sz="1400" b="1" spc="-5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нк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не</a:t>
            </a:r>
            <a:r>
              <a:rPr sz="1400" b="1" spc="-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п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д</a:t>
            </a:r>
            <a:r>
              <a:rPr sz="1400" b="1" spc="10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л</a:t>
            </a:r>
            <a:r>
              <a:rPr sz="1400" b="1" spc="-55" dirty="0" smtClean="0">
                <a:solidFill>
                  <a:srgbClr val="1D1246"/>
                </a:solidFill>
                <a:latin typeface="Arial"/>
                <a:cs typeface="Arial"/>
              </a:rPr>
              <a:t>ю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ча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т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БП,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и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сь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-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л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ю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й д</a:t>
            </a:r>
            <a:r>
              <a:rPr sz="1400" b="1" spc="-35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-50" dirty="0" smtClean="0">
                <a:solidFill>
                  <a:srgbClr val="1D1246"/>
                </a:solidFill>
                <a:latin typeface="Arial"/>
                <a:cs typeface="Arial"/>
              </a:rPr>
              <a:t>у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г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й</a:t>
            </a:r>
            <a:r>
              <a:rPr sz="1400" b="1" spc="4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</a:t>
            </a:r>
            <a:r>
              <a:rPr sz="1400" b="1" spc="-5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1400" b="1" spc="10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-</a:t>
            </a:r>
            <a:r>
              <a:rPr sz="1400" b="1" spc="-50" dirty="0" smtClean="0">
                <a:solidFill>
                  <a:srgbClr val="1D1246"/>
                </a:solidFill>
                <a:latin typeface="Arial"/>
                <a:cs typeface="Arial"/>
              </a:rPr>
              <a:t>у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час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ник</a:t>
            </a:r>
            <a:r>
              <a:rPr sz="1400" b="1" spc="2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БП*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1100"/>
              </a:lnSpc>
              <a:spcBef>
                <a:spcPts val="98"/>
              </a:spcBef>
              <a:buClr>
                <a:srgbClr val="1D1246"/>
              </a:buClr>
              <a:buFont typeface="Arial"/>
              <a:buChar char="•"/>
            </a:pPr>
            <a:endParaRPr sz="1100"/>
          </a:p>
          <a:p>
            <a:pPr marL="187960" marR="320040" indent="-175260">
              <a:lnSpc>
                <a:spcPct val="100099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обр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и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сь к п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авщику касс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г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ш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ения, п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д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д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-35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жи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ающе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г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пла</a:t>
            </a:r>
            <a:r>
              <a:rPr sz="1400" b="1" spc="15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у по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 С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БП**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341500" y="5271261"/>
            <a:ext cx="2612390" cy="636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900" dirty="0" smtClean="0">
                <a:solidFill>
                  <a:srgbClr val="1D1246"/>
                </a:solidFill>
                <a:latin typeface="Arial"/>
                <a:cs typeface="Arial"/>
              </a:rPr>
              <a:t>*  Спи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ок</a:t>
            </a:r>
            <a:r>
              <a:rPr sz="900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ба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ков-</a:t>
            </a:r>
            <a:r>
              <a:rPr sz="900" spc="-10" dirty="0" smtClean="0">
                <a:solidFill>
                  <a:srgbClr val="1D1246"/>
                </a:solidFill>
                <a:latin typeface="Arial"/>
                <a:cs typeface="Arial"/>
              </a:rPr>
              <a:t>у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ча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тн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иков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ра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з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мещен</a:t>
            </a:r>
            <a:r>
              <a:rPr sz="900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а 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ай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u="sng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http</a:t>
            </a:r>
            <a:r>
              <a:rPr sz="900" u="sng" spc="5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s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://</a:t>
            </a:r>
            <a:r>
              <a:rPr sz="900" u="sng" spc="5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s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bp.</a:t>
            </a:r>
            <a:r>
              <a:rPr sz="900" u="sng" spc="-1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n</a:t>
            </a:r>
            <a:r>
              <a:rPr sz="900" u="sng" spc="5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s</a:t>
            </a:r>
            <a:r>
              <a:rPr sz="900" u="sng" spc="-1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p</a:t>
            </a:r>
            <a:r>
              <a:rPr sz="900" u="sng" spc="5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k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.r</a:t>
            </a:r>
            <a:r>
              <a:rPr sz="900" u="sng" spc="-1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u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/bu</a:t>
            </a:r>
            <a:r>
              <a:rPr sz="900" u="sng" spc="-1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s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i</a:t>
            </a:r>
            <a:r>
              <a:rPr sz="900" u="sng" spc="-1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n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e</a:t>
            </a:r>
            <a:r>
              <a:rPr sz="900" u="sng" spc="5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s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6"/>
              </a:rPr>
              <a:t>s/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 dirty="0"/>
          </a:p>
          <a:p>
            <a:pPr marL="12700" marR="12700">
              <a:lnSpc>
                <a:spcPct val="100200"/>
              </a:lnSpc>
            </a:pPr>
            <a:r>
              <a:rPr sz="900" dirty="0" smtClean="0">
                <a:solidFill>
                  <a:srgbClr val="1D1246"/>
                </a:solidFill>
                <a:latin typeface="Arial"/>
                <a:cs typeface="Arial"/>
              </a:rPr>
              <a:t>**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Спи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ок</a:t>
            </a:r>
            <a:r>
              <a:rPr sz="900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по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авщиков</a:t>
            </a:r>
            <a:r>
              <a:rPr sz="900" spc="-3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ка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сс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овых</a:t>
            </a:r>
            <a:r>
              <a:rPr sz="900" spc="-2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0" dirty="0" err="1" smtClean="0">
                <a:solidFill>
                  <a:srgbClr val="1D1246"/>
                </a:solidFill>
                <a:latin typeface="Arial"/>
                <a:cs typeface="Arial"/>
              </a:rPr>
              <a:t>реше</a:t>
            </a:r>
            <a:r>
              <a:rPr sz="900" spc="-5" dirty="0" err="1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900" spc="0" dirty="0" err="1" smtClean="0">
                <a:solidFill>
                  <a:srgbClr val="1D1246"/>
                </a:solidFill>
                <a:latin typeface="Arial"/>
                <a:cs typeface="Arial"/>
              </a:rPr>
              <a:t>ий</a:t>
            </a:r>
            <a:r>
              <a:rPr sz="900" spc="-10" dirty="0" smtClean="0">
                <a:solidFill>
                  <a:srgbClr val="1D1246"/>
                </a:solidFill>
                <a:latin typeface="Arial"/>
                <a:cs typeface="Arial"/>
              </a:rPr>
              <a:t>  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ра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з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мещен</a:t>
            </a:r>
            <a:r>
              <a:rPr sz="900" spc="-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н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а 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ай</a:t>
            </a:r>
            <a:r>
              <a:rPr sz="900" spc="-5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900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900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http</a:t>
            </a:r>
            <a:r>
              <a:rPr sz="900" u="sng" spc="5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s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://</a:t>
            </a:r>
            <a:r>
              <a:rPr sz="900" u="sng" spc="5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s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bp.n</a:t>
            </a:r>
            <a:r>
              <a:rPr sz="900" u="sng" spc="-10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s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p</a:t>
            </a:r>
            <a:r>
              <a:rPr sz="900" u="sng" spc="-10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k</a:t>
            </a:r>
            <a:r>
              <a:rPr sz="900" u="sng" spc="0" dirty="0" smtClean="0">
                <a:solidFill>
                  <a:srgbClr val="0082BA"/>
                </a:solidFill>
                <a:latin typeface="Arial"/>
                <a:cs typeface="Arial"/>
                <a:hlinkClick r:id="rId7"/>
              </a:rPr>
              <a:t>.ru/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348739" y="2639567"/>
            <a:ext cx="2699004" cy="0"/>
          </a:xfrm>
          <a:custGeom>
            <a:avLst/>
            <a:gdLst/>
            <a:ahLst/>
            <a:cxnLst/>
            <a:rect l="l" t="t" r="r" b="b"/>
            <a:pathLst>
              <a:path w="2699004">
                <a:moveTo>
                  <a:pt x="0" y="0"/>
                </a:moveTo>
                <a:lnTo>
                  <a:pt x="2699004" y="0"/>
                </a:lnTo>
              </a:path>
            </a:pathLst>
          </a:custGeom>
          <a:ln w="46990">
            <a:solidFill>
              <a:srgbClr val="007B3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4383" y="1345691"/>
            <a:ext cx="1310640" cy="13106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8684" y="1459991"/>
            <a:ext cx="1082040" cy="1082040"/>
          </a:xfrm>
          <a:custGeom>
            <a:avLst/>
            <a:gdLst/>
            <a:ahLst/>
            <a:cxnLst/>
            <a:rect l="l" t="t" r="r" b="b"/>
            <a:pathLst>
              <a:path w="1082040" h="1082040">
                <a:moveTo>
                  <a:pt x="541020" y="0"/>
                </a:moveTo>
                <a:lnTo>
                  <a:pt x="496648" y="1793"/>
                </a:lnTo>
                <a:lnTo>
                  <a:pt x="453264" y="7080"/>
                </a:lnTo>
                <a:lnTo>
                  <a:pt x="411007" y="15721"/>
                </a:lnTo>
                <a:lnTo>
                  <a:pt x="370017" y="27578"/>
                </a:lnTo>
                <a:lnTo>
                  <a:pt x="330432" y="42511"/>
                </a:lnTo>
                <a:lnTo>
                  <a:pt x="292392" y="60381"/>
                </a:lnTo>
                <a:lnTo>
                  <a:pt x="256035" y="81049"/>
                </a:lnTo>
                <a:lnTo>
                  <a:pt x="221502" y="104375"/>
                </a:lnTo>
                <a:lnTo>
                  <a:pt x="188931" y="130221"/>
                </a:lnTo>
                <a:lnTo>
                  <a:pt x="158462" y="158448"/>
                </a:lnTo>
                <a:lnTo>
                  <a:pt x="130234" y="188916"/>
                </a:lnTo>
                <a:lnTo>
                  <a:pt x="104386" y="221485"/>
                </a:lnTo>
                <a:lnTo>
                  <a:pt x="81058" y="256018"/>
                </a:lnTo>
                <a:lnTo>
                  <a:pt x="60388" y="292375"/>
                </a:lnTo>
                <a:lnTo>
                  <a:pt x="42516" y="330416"/>
                </a:lnTo>
                <a:lnTo>
                  <a:pt x="27581" y="370002"/>
                </a:lnTo>
                <a:lnTo>
                  <a:pt x="15723" y="410995"/>
                </a:lnTo>
                <a:lnTo>
                  <a:pt x="7081" y="453255"/>
                </a:lnTo>
                <a:lnTo>
                  <a:pt x="1793" y="496643"/>
                </a:lnTo>
                <a:lnTo>
                  <a:pt x="0" y="541020"/>
                </a:lnTo>
                <a:lnTo>
                  <a:pt x="1793" y="585396"/>
                </a:lnTo>
                <a:lnTo>
                  <a:pt x="7081" y="628784"/>
                </a:lnTo>
                <a:lnTo>
                  <a:pt x="15723" y="671044"/>
                </a:lnTo>
                <a:lnTo>
                  <a:pt x="27581" y="712037"/>
                </a:lnTo>
                <a:lnTo>
                  <a:pt x="42516" y="751623"/>
                </a:lnTo>
                <a:lnTo>
                  <a:pt x="60388" y="789664"/>
                </a:lnTo>
                <a:lnTo>
                  <a:pt x="81058" y="826021"/>
                </a:lnTo>
                <a:lnTo>
                  <a:pt x="104386" y="860554"/>
                </a:lnTo>
                <a:lnTo>
                  <a:pt x="130234" y="893123"/>
                </a:lnTo>
                <a:lnTo>
                  <a:pt x="158462" y="923591"/>
                </a:lnTo>
                <a:lnTo>
                  <a:pt x="188931" y="951818"/>
                </a:lnTo>
                <a:lnTo>
                  <a:pt x="221502" y="977664"/>
                </a:lnTo>
                <a:lnTo>
                  <a:pt x="256035" y="1000990"/>
                </a:lnTo>
                <a:lnTo>
                  <a:pt x="292392" y="1021658"/>
                </a:lnTo>
                <a:lnTo>
                  <a:pt x="330432" y="1039528"/>
                </a:lnTo>
                <a:lnTo>
                  <a:pt x="370017" y="1054461"/>
                </a:lnTo>
                <a:lnTo>
                  <a:pt x="411007" y="1066318"/>
                </a:lnTo>
                <a:lnTo>
                  <a:pt x="453264" y="1074959"/>
                </a:lnTo>
                <a:lnTo>
                  <a:pt x="496648" y="1080246"/>
                </a:lnTo>
                <a:lnTo>
                  <a:pt x="541020" y="1082040"/>
                </a:lnTo>
                <a:lnTo>
                  <a:pt x="585391" y="1080246"/>
                </a:lnTo>
                <a:lnTo>
                  <a:pt x="628775" y="1074959"/>
                </a:lnTo>
                <a:lnTo>
                  <a:pt x="671032" y="1066318"/>
                </a:lnTo>
                <a:lnTo>
                  <a:pt x="712022" y="1054461"/>
                </a:lnTo>
                <a:lnTo>
                  <a:pt x="751607" y="1039528"/>
                </a:lnTo>
                <a:lnTo>
                  <a:pt x="789647" y="1021658"/>
                </a:lnTo>
                <a:lnTo>
                  <a:pt x="826004" y="1000990"/>
                </a:lnTo>
                <a:lnTo>
                  <a:pt x="860537" y="977664"/>
                </a:lnTo>
                <a:lnTo>
                  <a:pt x="875764" y="965581"/>
                </a:lnTo>
                <a:lnTo>
                  <a:pt x="541020" y="965581"/>
                </a:lnTo>
                <a:lnTo>
                  <a:pt x="506197" y="964173"/>
                </a:lnTo>
                <a:lnTo>
                  <a:pt x="438986" y="953240"/>
                </a:lnTo>
                <a:lnTo>
                  <a:pt x="375751" y="932211"/>
                </a:lnTo>
                <a:lnTo>
                  <a:pt x="317365" y="901963"/>
                </a:lnTo>
                <a:lnTo>
                  <a:pt x="264703" y="863369"/>
                </a:lnTo>
                <a:lnTo>
                  <a:pt x="218639" y="817304"/>
                </a:lnTo>
                <a:lnTo>
                  <a:pt x="180046" y="764644"/>
                </a:lnTo>
                <a:lnTo>
                  <a:pt x="149799" y="706262"/>
                </a:lnTo>
                <a:lnTo>
                  <a:pt x="128773" y="643035"/>
                </a:lnTo>
                <a:lnTo>
                  <a:pt x="117841" y="575835"/>
                </a:lnTo>
                <a:lnTo>
                  <a:pt x="116433" y="541020"/>
                </a:lnTo>
                <a:lnTo>
                  <a:pt x="117841" y="506204"/>
                </a:lnTo>
                <a:lnTo>
                  <a:pt x="128773" y="439004"/>
                </a:lnTo>
                <a:lnTo>
                  <a:pt x="149799" y="375777"/>
                </a:lnTo>
                <a:lnTo>
                  <a:pt x="180046" y="317395"/>
                </a:lnTo>
                <a:lnTo>
                  <a:pt x="218639" y="264735"/>
                </a:lnTo>
                <a:lnTo>
                  <a:pt x="264703" y="218670"/>
                </a:lnTo>
                <a:lnTo>
                  <a:pt x="317365" y="180076"/>
                </a:lnTo>
                <a:lnTo>
                  <a:pt x="375751" y="149828"/>
                </a:lnTo>
                <a:lnTo>
                  <a:pt x="438986" y="128799"/>
                </a:lnTo>
                <a:lnTo>
                  <a:pt x="506197" y="117866"/>
                </a:lnTo>
                <a:lnTo>
                  <a:pt x="541020" y="116459"/>
                </a:lnTo>
                <a:lnTo>
                  <a:pt x="875764" y="116459"/>
                </a:lnTo>
                <a:lnTo>
                  <a:pt x="860537" y="104375"/>
                </a:lnTo>
                <a:lnTo>
                  <a:pt x="826004" y="81049"/>
                </a:lnTo>
                <a:lnTo>
                  <a:pt x="789647" y="60381"/>
                </a:lnTo>
                <a:lnTo>
                  <a:pt x="751607" y="42511"/>
                </a:lnTo>
                <a:lnTo>
                  <a:pt x="712022" y="27578"/>
                </a:lnTo>
                <a:lnTo>
                  <a:pt x="671032" y="15721"/>
                </a:lnTo>
                <a:lnTo>
                  <a:pt x="628775" y="7080"/>
                </a:lnTo>
                <a:lnTo>
                  <a:pt x="585391" y="1793"/>
                </a:lnTo>
                <a:lnTo>
                  <a:pt x="541020" y="0"/>
                </a:lnTo>
                <a:close/>
              </a:path>
              <a:path w="1082040" h="1082040">
                <a:moveTo>
                  <a:pt x="875764" y="116459"/>
                </a:moveTo>
                <a:lnTo>
                  <a:pt x="541020" y="116459"/>
                </a:lnTo>
                <a:lnTo>
                  <a:pt x="575842" y="117866"/>
                </a:lnTo>
                <a:lnTo>
                  <a:pt x="609890" y="122016"/>
                </a:lnTo>
                <a:lnTo>
                  <a:pt x="675222" y="138106"/>
                </a:lnTo>
                <a:lnTo>
                  <a:pt x="736141" y="163854"/>
                </a:lnTo>
                <a:lnTo>
                  <a:pt x="791775" y="198385"/>
                </a:lnTo>
                <a:lnTo>
                  <a:pt x="841247" y="240823"/>
                </a:lnTo>
                <a:lnTo>
                  <a:pt x="883685" y="290295"/>
                </a:lnTo>
                <a:lnTo>
                  <a:pt x="918214" y="345925"/>
                </a:lnTo>
                <a:lnTo>
                  <a:pt x="943960" y="406839"/>
                </a:lnTo>
                <a:lnTo>
                  <a:pt x="960049" y="472162"/>
                </a:lnTo>
                <a:lnTo>
                  <a:pt x="965606" y="541020"/>
                </a:lnTo>
                <a:lnTo>
                  <a:pt x="964198" y="575835"/>
                </a:lnTo>
                <a:lnTo>
                  <a:pt x="953266" y="643035"/>
                </a:lnTo>
                <a:lnTo>
                  <a:pt x="932240" y="706262"/>
                </a:lnTo>
                <a:lnTo>
                  <a:pt x="901993" y="764644"/>
                </a:lnTo>
                <a:lnTo>
                  <a:pt x="863400" y="817304"/>
                </a:lnTo>
                <a:lnTo>
                  <a:pt x="817336" y="863369"/>
                </a:lnTo>
                <a:lnTo>
                  <a:pt x="764674" y="901963"/>
                </a:lnTo>
                <a:lnTo>
                  <a:pt x="706288" y="932211"/>
                </a:lnTo>
                <a:lnTo>
                  <a:pt x="643053" y="953240"/>
                </a:lnTo>
                <a:lnTo>
                  <a:pt x="575842" y="964173"/>
                </a:lnTo>
                <a:lnTo>
                  <a:pt x="541020" y="965581"/>
                </a:lnTo>
                <a:lnTo>
                  <a:pt x="875764" y="965581"/>
                </a:lnTo>
                <a:lnTo>
                  <a:pt x="923577" y="923591"/>
                </a:lnTo>
                <a:lnTo>
                  <a:pt x="951805" y="893123"/>
                </a:lnTo>
                <a:lnTo>
                  <a:pt x="977653" y="860554"/>
                </a:lnTo>
                <a:lnTo>
                  <a:pt x="1000981" y="826021"/>
                </a:lnTo>
                <a:lnTo>
                  <a:pt x="1021651" y="789664"/>
                </a:lnTo>
                <a:lnTo>
                  <a:pt x="1039523" y="751623"/>
                </a:lnTo>
                <a:lnTo>
                  <a:pt x="1054458" y="712037"/>
                </a:lnTo>
                <a:lnTo>
                  <a:pt x="1066316" y="671044"/>
                </a:lnTo>
                <a:lnTo>
                  <a:pt x="1074958" y="628784"/>
                </a:lnTo>
                <a:lnTo>
                  <a:pt x="1080246" y="585396"/>
                </a:lnTo>
                <a:lnTo>
                  <a:pt x="1082040" y="541020"/>
                </a:lnTo>
                <a:lnTo>
                  <a:pt x="1080246" y="496643"/>
                </a:lnTo>
                <a:lnTo>
                  <a:pt x="1074958" y="453255"/>
                </a:lnTo>
                <a:lnTo>
                  <a:pt x="1066316" y="410995"/>
                </a:lnTo>
                <a:lnTo>
                  <a:pt x="1054458" y="370002"/>
                </a:lnTo>
                <a:lnTo>
                  <a:pt x="1039523" y="330416"/>
                </a:lnTo>
                <a:lnTo>
                  <a:pt x="1021651" y="292375"/>
                </a:lnTo>
                <a:lnTo>
                  <a:pt x="1000981" y="256018"/>
                </a:lnTo>
                <a:lnTo>
                  <a:pt x="977653" y="221485"/>
                </a:lnTo>
                <a:lnTo>
                  <a:pt x="951805" y="188916"/>
                </a:lnTo>
                <a:lnTo>
                  <a:pt x="923577" y="158448"/>
                </a:lnTo>
                <a:lnTo>
                  <a:pt x="893108" y="130221"/>
                </a:lnTo>
                <a:lnTo>
                  <a:pt x="875764" y="116459"/>
                </a:lnTo>
                <a:close/>
              </a:path>
            </a:pathLst>
          </a:custGeom>
          <a:solidFill>
            <a:srgbClr val="007B3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549908"/>
            <a:ext cx="1472184" cy="15864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17931" y="1539239"/>
            <a:ext cx="922020" cy="922020"/>
          </a:xfrm>
          <a:custGeom>
            <a:avLst/>
            <a:gdLst/>
            <a:ahLst/>
            <a:cxnLst/>
            <a:rect l="l" t="t" r="r" b="b"/>
            <a:pathLst>
              <a:path w="922020" h="922020">
                <a:moveTo>
                  <a:pt x="461009" y="0"/>
                </a:moveTo>
                <a:lnTo>
                  <a:pt x="386231" y="6033"/>
                </a:lnTo>
                <a:lnTo>
                  <a:pt x="315294" y="23500"/>
                </a:lnTo>
                <a:lnTo>
                  <a:pt x="249149" y="51452"/>
                </a:lnTo>
                <a:lnTo>
                  <a:pt x="188743" y="88940"/>
                </a:lnTo>
                <a:lnTo>
                  <a:pt x="135026" y="135016"/>
                </a:lnTo>
                <a:lnTo>
                  <a:pt x="88947" y="188732"/>
                </a:lnTo>
                <a:lnTo>
                  <a:pt x="51456" y="249137"/>
                </a:lnTo>
                <a:lnTo>
                  <a:pt x="23502" y="315285"/>
                </a:lnTo>
                <a:lnTo>
                  <a:pt x="6033" y="386225"/>
                </a:lnTo>
                <a:lnTo>
                  <a:pt x="0" y="461010"/>
                </a:lnTo>
                <a:lnTo>
                  <a:pt x="1528" y="498823"/>
                </a:lnTo>
                <a:lnTo>
                  <a:pt x="13398" y="571804"/>
                </a:lnTo>
                <a:lnTo>
                  <a:pt x="36228" y="640466"/>
                </a:lnTo>
                <a:lnTo>
                  <a:pt x="69069" y="703862"/>
                </a:lnTo>
                <a:lnTo>
                  <a:pt x="110973" y="761041"/>
                </a:lnTo>
                <a:lnTo>
                  <a:pt x="160989" y="811055"/>
                </a:lnTo>
                <a:lnTo>
                  <a:pt x="218169" y="852956"/>
                </a:lnTo>
                <a:lnTo>
                  <a:pt x="281563" y="885795"/>
                </a:lnTo>
                <a:lnTo>
                  <a:pt x="350223" y="908623"/>
                </a:lnTo>
                <a:lnTo>
                  <a:pt x="423199" y="920491"/>
                </a:lnTo>
                <a:lnTo>
                  <a:pt x="461009" y="922020"/>
                </a:lnTo>
                <a:lnTo>
                  <a:pt x="498820" y="920491"/>
                </a:lnTo>
                <a:lnTo>
                  <a:pt x="571796" y="908623"/>
                </a:lnTo>
                <a:lnTo>
                  <a:pt x="640456" y="885795"/>
                </a:lnTo>
                <a:lnTo>
                  <a:pt x="703850" y="852956"/>
                </a:lnTo>
                <a:lnTo>
                  <a:pt x="761030" y="811055"/>
                </a:lnTo>
                <a:lnTo>
                  <a:pt x="811046" y="761041"/>
                </a:lnTo>
                <a:lnTo>
                  <a:pt x="852950" y="703862"/>
                </a:lnTo>
                <a:lnTo>
                  <a:pt x="885791" y="640466"/>
                </a:lnTo>
                <a:lnTo>
                  <a:pt x="908621" y="571804"/>
                </a:lnTo>
                <a:lnTo>
                  <a:pt x="920491" y="498823"/>
                </a:lnTo>
                <a:lnTo>
                  <a:pt x="922020" y="461010"/>
                </a:lnTo>
                <a:lnTo>
                  <a:pt x="920491" y="423196"/>
                </a:lnTo>
                <a:lnTo>
                  <a:pt x="908621" y="350215"/>
                </a:lnTo>
                <a:lnTo>
                  <a:pt x="885791" y="281553"/>
                </a:lnTo>
                <a:lnTo>
                  <a:pt x="852950" y="218157"/>
                </a:lnTo>
                <a:lnTo>
                  <a:pt x="811046" y="160978"/>
                </a:lnTo>
                <a:lnTo>
                  <a:pt x="761030" y="110964"/>
                </a:lnTo>
                <a:lnTo>
                  <a:pt x="703850" y="69063"/>
                </a:lnTo>
                <a:lnTo>
                  <a:pt x="640456" y="36224"/>
                </a:lnTo>
                <a:lnTo>
                  <a:pt x="571796" y="13396"/>
                </a:lnTo>
                <a:lnTo>
                  <a:pt x="498820" y="1528"/>
                </a:lnTo>
                <a:lnTo>
                  <a:pt x="461009" y="0"/>
                </a:lnTo>
                <a:close/>
              </a:path>
            </a:pathLst>
          </a:custGeom>
          <a:solidFill>
            <a:srgbClr val="F5F0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090" y="1677415"/>
            <a:ext cx="307975" cy="617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000" spc="-25" dirty="0" smtClean="0">
                <a:solidFill>
                  <a:srgbClr val="007B37"/>
                </a:solidFill>
                <a:latin typeface="Arial"/>
                <a:cs typeface="Arial"/>
              </a:rPr>
              <a:t>1</a:t>
            </a:r>
            <a:endParaRPr sz="40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364607" y="1532763"/>
            <a:ext cx="2997835" cy="92519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334645">
              <a:lnSpc>
                <a:spcPct val="100000"/>
              </a:lnSpc>
            </a:pPr>
            <a:r>
              <a:rPr sz="2000" b="1" dirty="0" smtClean="0">
                <a:solidFill>
                  <a:srgbClr val="64B32D"/>
                </a:solidFill>
                <a:latin typeface="Arial"/>
                <a:cs typeface="Arial"/>
              </a:rPr>
              <a:t>ВЫБ</a:t>
            </a:r>
            <a:r>
              <a:rPr sz="2000" b="1" spc="-10" dirty="0" smtClean="0">
                <a:solidFill>
                  <a:srgbClr val="64B32D"/>
                </a:solidFill>
                <a:latin typeface="Arial"/>
                <a:cs typeface="Arial"/>
              </a:rPr>
              <a:t>Е</a:t>
            </a:r>
            <a:r>
              <a:rPr sz="2000" b="1" spc="0" dirty="0" smtClean="0">
                <a:solidFill>
                  <a:srgbClr val="64B32D"/>
                </a:solidFill>
                <a:latin typeface="Arial"/>
                <a:cs typeface="Arial"/>
              </a:rPr>
              <a:t>РИТЕ СЦЕНАРИИ ОП</a:t>
            </a:r>
            <a:r>
              <a:rPr sz="2000" b="1" spc="-10" dirty="0" smtClean="0">
                <a:solidFill>
                  <a:srgbClr val="64B32D"/>
                </a:solidFill>
                <a:latin typeface="Arial"/>
                <a:cs typeface="Arial"/>
              </a:rPr>
              <a:t>Л</a:t>
            </a:r>
            <a:r>
              <a:rPr sz="2000" b="1" spc="-95" dirty="0" smtClean="0">
                <a:solidFill>
                  <a:srgbClr val="64B32D"/>
                </a:solidFill>
                <a:latin typeface="Arial"/>
                <a:cs typeface="Arial"/>
              </a:rPr>
              <a:t>А</a:t>
            </a:r>
            <a:r>
              <a:rPr sz="2000" b="1" spc="0" dirty="0" smtClean="0">
                <a:solidFill>
                  <a:srgbClr val="64B32D"/>
                </a:solidFill>
                <a:latin typeface="Arial"/>
                <a:cs typeface="Arial"/>
              </a:rPr>
              <a:t>ТЫ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 smtClean="0">
                <a:solidFill>
                  <a:srgbClr val="64B32D"/>
                </a:solidFill>
                <a:latin typeface="Arial"/>
                <a:cs typeface="Arial"/>
              </a:rPr>
              <a:t>И О</a:t>
            </a:r>
            <a:r>
              <a:rPr sz="2000" b="1" spc="-55" dirty="0" smtClean="0">
                <a:solidFill>
                  <a:srgbClr val="64B32D"/>
                </a:solidFill>
                <a:latin typeface="Arial"/>
                <a:cs typeface="Arial"/>
              </a:rPr>
              <a:t>Б</a:t>
            </a:r>
            <a:r>
              <a:rPr sz="2000" b="1" spc="0" dirty="0" smtClean="0">
                <a:solidFill>
                  <a:srgbClr val="64B32D"/>
                </a:solidFill>
                <a:latin typeface="Arial"/>
                <a:cs typeface="Arial"/>
              </a:rPr>
              <a:t>УЧИТЕ</a:t>
            </a:r>
            <a:r>
              <a:rPr sz="2000" b="1" spc="-40" dirty="0" smtClean="0">
                <a:solidFill>
                  <a:srgbClr val="64B32D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64B32D"/>
                </a:solidFill>
                <a:latin typeface="Arial"/>
                <a:cs typeface="Arial"/>
              </a:rPr>
              <a:t>К</a:t>
            </a:r>
            <a:r>
              <a:rPr sz="2000" b="1" spc="-45" dirty="0" smtClean="0">
                <a:solidFill>
                  <a:srgbClr val="64B32D"/>
                </a:solidFill>
                <a:latin typeface="Arial"/>
                <a:cs typeface="Arial"/>
              </a:rPr>
              <a:t>А</a:t>
            </a:r>
            <a:r>
              <a:rPr sz="2000" b="1" spc="0" dirty="0" smtClean="0">
                <a:solidFill>
                  <a:srgbClr val="64B32D"/>
                </a:solidFill>
                <a:latin typeface="Arial"/>
                <a:cs typeface="Arial"/>
              </a:rPr>
              <a:t>С</a:t>
            </a:r>
            <a:r>
              <a:rPr sz="2000" b="1" spc="5" dirty="0" smtClean="0">
                <a:solidFill>
                  <a:srgbClr val="64B32D"/>
                </a:solidFill>
                <a:latin typeface="Arial"/>
                <a:cs typeface="Arial"/>
              </a:rPr>
              <a:t>С</a:t>
            </a:r>
            <a:r>
              <a:rPr sz="2000" b="1" spc="0" dirty="0" smtClean="0">
                <a:solidFill>
                  <a:srgbClr val="64B32D"/>
                </a:solidFill>
                <a:latin typeface="Arial"/>
                <a:cs typeface="Arial"/>
              </a:rPr>
              <a:t>И</a:t>
            </a:r>
            <a:r>
              <a:rPr sz="2000" b="1" spc="-30" dirty="0" smtClean="0">
                <a:solidFill>
                  <a:srgbClr val="64B32D"/>
                </a:solidFill>
                <a:latin typeface="Arial"/>
                <a:cs typeface="Arial"/>
              </a:rPr>
              <a:t>Р</a:t>
            </a:r>
            <a:r>
              <a:rPr sz="2000" b="1" spc="0" dirty="0" smtClean="0">
                <a:solidFill>
                  <a:srgbClr val="64B32D"/>
                </a:solidFill>
                <a:latin typeface="Arial"/>
                <a:cs typeface="Arial"/>
              </a:rPr>
              <a:t>ОВ</a:t>
            </a:r>
            <a:endParaRPr sz="20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372227" y="2814446"/>
            <a:ext cx="2014855" cy="224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кн</a:t>
            </a:r>
            <a:r>
              <a:rPr sz="1400" b="1" spc="-5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п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/</a:t>
            </a:r>
            <a:r>
              <a:rPr sz="1400" b="1" spc="-5" dirty="0" smtClean="0">
                <a:solidFill>
                  <a:srgbClr val="1D1246"/>
                </a:solidFill>
                <a:latin typeface="Arial"/>
                <a:cs typeface="Arial"/>
              </a:rPr>
              <a:t> Q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R</a:t>
            </a:r>
            <a:r>
              <a:rPr sz="1400" b="1" spc="-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на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ай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endParaRPr sz="14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72227" y="3180460"/>
            <a:ext cx="1258570" cy="224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QR</a:t>
            </a:r>
            <a:r>
              <a:rPr sz="1400" b="1" spc="-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на кассе</a:t>
            </a:r>
            <a:endParaRPr sz="14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372227" y="3546220"/>
            <a:ext cx="1357630" cy="224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NF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C на кассе</a:t>
            </a:r>
            <a:endParaRPr sz="14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372227" y="3911980"/>
            <a:ext cx="2541270" cy="590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при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я</a:t>
            </a:r>
            <a:r>
              <a:rPr sz="1400" b="1" spc="-5" dirty="0" smtClean="0">
                <a:solidFill>
                  <a:srgbClr val="1D1246"/>
                </a:solidFill>
                <a:latin typeface="Arial"/>
                <a:cs typeface="Arial"/>
              </a:rPr>
              <a:t>з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ка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4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ч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(п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дпис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а)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3"/>
              </a:spcBef>
              <a:buClr>
                <a:srgbClr val="1D1246"/>
              </a:buClr>
              <a:buFont typeface="Arial"/>
              <a:buChar char="•"/>
            </a:pPr>
            <a:endParaRPr sz="1200"/>
          </a:p>
          <a:p>
            <a:pPr marL="18796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б</a:t>
            </a:r>
            <a:r>
              <a:rPr sz="1400" b="1" spc="-50" dirty="0" smtClean="0">
                <a:solidFill>
                  <a:srgbClr val="1D1246"/>
                </a:solidFill>
                <a:latin typeface="Arial"/>
                <a:cs typeface="Arial"/>
              </a:rPr>
              <a:t>у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чи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4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касси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ро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endParaRPr sz="14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370576" y="2659379"/>
            <a:ext cx="2951987" cy="0"/>
          </a:xfrm>
          <a:custGeom>
            <a:avLst/>
            <a:gdLst/>
            <a:ahLst/>
            <a:cxnLst/>
            <a:rect l="l" t="t" r="r" b="b"/>
            <a:pathLst>
              <a:path w="2951987">
                <a:moveTo>
                  <a:pt x="0" y="0"/>
                </a:moveTo>
                <a:lnTo>
                  <a:pt x="2951987" y="0"/>
                </a:lnTo>
              </a:path>
            </a:pathLst>
          </a:custGeom>
          <a:ln w="46990">
            <a:solidFill>
              <a:srgbClr val="64B32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9715245" y="1532763"/>
            <a:ext cx="1650364" cy="92519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2000" b="1" dirty="0" smtClean="0">
                <a:solidFill>
                  <a:srgbClr val="FABA20"/>
                </a:solidFill>
                <a:latin typeface="Arial"/>
                <a:cs typeface="Arial"/>
              </a:rPr>
              <a:t>Н</a:t>
            </a:r>
            <a:r>
              <a:rPr sz="2000" b="1" spc="-150" dirty="0" smtClean="0">
                <a:solidFill>
                  <a:srgbClr val="FABA20"/>
                </a:solidFill>
                <a:latin typeface="Arial"/>
                <a:cs typeface="Arial"/>
              </a:rPr>
              <a:t>А</a:t>
            </a:r>
            <a:r>
              <a:rPr sz="2000" b="1" spc="0" dirty="0" smtClean="0">
                <a:solidFill>
                  <a:srgbClr val="FABA20"/>
                </a:solidFill>
                <a:latin typeface="Arial"/>
                <a:cs typeface="Arial"/>
              </a:rPr>
              <a:t>ЧНИТЕ ПР</a:t>
            </a:r>
            <a:r>
              <a:rPr sz="2000" b="1" spc="-10" dirty="0" smtClean="0">
                <a:solidFill>
                  <a:srgbClr val="FABA20"/>
                </a:solidFill>
                <a:latin typeface="Arial"/>
                <a:cs typeface="Arial"/>
              </a:rPr>
              <a:t>И</a:t>
            </a:r>
            <a:r>
              <a:rPr sz="2000" b="1" spc="0" dirty="0" smtClean="0">
                <a:solidFill>
                  <a:srgbClr val="FABA20"/>
                </a:solidFill>
                <a:latin typeface="Arial"/>
                <a:cs typeface="Arial"/>
              </a:rPr>
              <a:t>НИМ</a:t>
            </a:r>
            <a:r>
              <a:rPr sz="2000" b="1" spc="-90" dirty="0" smtClean="0">
                <a:solidFill>
                  <a:srgbClr val="FABA20"/>
                </a:solidFill>
                <a:latin typeface="Arial"/>
                <a:cs typeface="Arial"/>
              </a:rPr>
              <a:t>А</a:t>
            </a:r>
            <a:r>
              <a:rPr sz="2000" b="1" spc="0" dirty="0" smtClean="0">
                <a:solidFill>
                  <a:srgbClr val="FABA20"/>
                </a:solidFill>
                <a:latin typeface="Arial"/>
                <a:cs typeface="Arial"/>
              </a:rPr>
              <a:t>ТЬ ПЛ</a:t>
            </a:r>
            <a:r>
              <a:rPr sz="2000" b="1" spc="-95" dirty="0" smtClean="0">
                <a:solidFill>
                  <a:srgbClr val="FABA20"/>
                </a:solidFill>
                <a:latin typeface="Arial"/>
                <a:cs typeface="Arial"/>
              </a:rPr>
              <a:t>А</a:t>
            </a:r>
            <a:r>
              <a:rPr sz="2000" b="1" spc="0" dirty="0" smtClean="0">
                <a:solidFill>
                  <a:srgbClr val="FABA20"/>
                </a:solidFill>
                <a:latin typeface="Arial"/>
                <a:cs typeface="Arial"/>
              </a:rPr>
              <a:t>ТЕЖИ</a:t>
            </a:r>
            <a:endParaRPr sz="20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722866" y="2814446"/>
            <a:ext cx="1731010" cy="651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а</a:t>
            </a:r>
            <a:r>
              <a:rPr sz="1400" b="1" spc="-40" dirty="0" smtClean="0">
                <a:solidFill>
                  <a:srgbClr val="1D1246"/>
                </a:solidFill>
                <a:latin typeface="Arial"/>
                <a:cs typeface="Arial"/>
              </a:rPr>
              <a:t>з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м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и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</a:t>
            </a:r>
            <a:endParaRPr sz="1400">
              <a:latin typeface="Arial"/>
              <a:cs typeface="Arial"/>
            </a:endParaRPr>
          </a:p>
          <a:p>
            <a:pPr marL="187960" marR="12700">
              <a:lnSpc>
                <a:spcPct val="100000"/>
              </a:lnSpc>
            </a:pPr>
            <a:r>
              <a:rPr sz="1400" b="1" spc="-5" dirty="0" smtClean="0">
                <a:solidFill>
                  <a:srgbClr val="1D1246"/>
                </a:solidFill>
                <a:latin typeface="Arial"/>
                <a:cs typeface="Arial"/>
              </a:rPr>
              <a:t>Q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R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/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NF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C /</a:t>
            </a:r>
            <a:r>
              <a:rPr sz="1400" b="1" spc="-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кноп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у д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л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я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 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пла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ы</a:t>
            </a:r>
            <a:endParaRPr sz="14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722866" y="3607180"/>
            <a:ext cx="2082800" cy="864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7960" marR="12700" indent="-175260">
              <a:lnSpc>
                <a:spcPct val="100000"/>
              </a:lnSpc>
              <a:buClr>
                <a:srgbClr val="1D1246"/>
              </a:buClr>
              <a:buFont typeface="Arial"/>
              <a:buChar char="•"/>
              <a:tabLst>
                <a:tab pos="187960" algn="l"/>
              </a:tabLst>
            </a:pP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ин</a:t>
            </a:r>
            <a:r>
              <a:rPr sz="1400" b="1" spc="-45" dirty="0" smtClean="0">
                <a:solidFill>
                  <a:srgbClr val="1D1246"/>
                </a:solidFill>
                <a:latin typeface="Arial"/>
                <a:cs typeface="Arial"/>
              </a:rPr>
              <a:t>ф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ми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-50" dirty="0" smtClean="0">
                <a:solidFill>
                  <a:srgbClr val="1D1246"/>
                </a:solidFill>
                <a:latin typeface="Arial"/>
                <a:cs typeface="Arial"/>
              </a:rPr>
              <a:t>у</a:t>
            </a:r>
            <a:r>
              <a:rPr sz="1400" b="1" spc="10" dirty="0" smtClean="0">
                <a:solidFill>
                  <a:srgbClr val="1D1246"/>
                </a:solidFill>
                <a:latin typeface="Arial"/>
                <a:cs typeface="Arial"/>
              </a:rPr>
              <a:t>й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 </a:t>
            </a:r>
            <a:r>
              <a:rPr sz="1400" b="1" spc="15" dirty="0" smtClean="0">
                <a:solidFill>
                  <a:srgbClr val="1D1246"/>
                </a:solidFill>
                <a:latin typeface="Arial"/>
                <a:cs typeface="Arial"/>
              </a:rPr>
              <a:t>к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лиен</a:t>
            </a:r>
            <a:r>
              <a:rPr sz="1400" b="1" spc="-4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о 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в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-40" dirty="0" smtClean="0">
                <a:solidFill>
                  <a:srgbClr val="1D1246"/>
                </a:solidFill>
                <a:latin typeface="Arial"/>
                <a:cs typeface="Arial"/>
              </a:rPr>
              <a:t>з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м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жн</a:t>
            </a:r>
            <a:r>
              <a:rPr sz="1400" b="1" spc="-3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и</a:t>
            </a:r>
            <a:r>
              <a:rPr sz="1400" b="1" spc="1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о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пла</a:t>
            </a:r>
            <a:r>
              <a:rPr sz="1400" b="1" spc="-20" dirty="0" smtClean="0">
                <a:solidFill>
                  <a:srgbClr val="1D1246"/>
                </a:solidFill>
                <a:latin typeface="Arial"/>
                <a:cs typeface="Arial"/>
              </a:rPr>
              <a:t>т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ы че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р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ез</a:t>
            </a:r>
            <a:r>
              <a:rPr sz="1400" b="1" spc="-25" dirty="0" smtClean="0">
                <a:solidFill>
                  <a:srgbClr val="1D1246"/>
                </a:solidFill>
                <a:latin typeface="Arial"/>
                <a:cs typeface="Arial"/>
              </a:rPr>
              <a:t> </a:t>
            </a:r>
            <a:r>
              <a:rPr sz="1400" b="1" spc="-10" dirty="0" smtClean="0">
                <a:solidFill>
                  <a:srgbClr val="1D1246"/>
                </a:solidFill>
                <a:latin typeface="Arial"/>
                <a:cs typeface="Arial"/>
              </a:rPr>
              <a:t>С</a:t>
            </a:r>
            <a:r>
              <a:rPr sz="1400" b="1" spc="0" dirty="0" smtClean="0">
                <a:solidFill>
                  <a:srgbClr val="1D1246"/>
                </a:solidFill>
                <a:latin typeface="Arial"/>
                <a:cs typeface="Arial"/>
              </a:rPr>
              <a:t>БП</a:t>
            </a:r>
            <a:endParaRPr sz="14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9720071" y="2659379"/>
            <a:ext cx="2161031" cy="0"/>
          </a:xfrm>
          <a:custGeom>
            <a:avLst/>
            <a:gdLst/>
            <a:ahLst/>
            <a:cxnLst/>
            <a:rect l="l" t="t" r="r" b="b"/>
            <a:pathLst>
              <a:path w="2161031">
                <a:moveTo>
                  <a:pt x="0" y="0"/>
                </a:moveTo>
                <a:lnTo>
                  <a:pt x="2161031" y="0"/>
                </a:lnTo>
              </a:path>
            </a:pathLst>
          </a:custGeom>
          <a:ln w="46990">
            <a:solidFill>
              <a:srgbClr val="FABA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4562347" y="1677415"/>
            <a:ext cx="307975" cy="617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000" spc="-25" dirty="0" smtClean="0">
                <a:solidFill>
                  <a:srgbClr val="64B32D"/>
                </a:solidFill>
                <a:latin typeface="Arial"/>
                <a:cs typeface="Arial"/>
              </a:rPr>
              <a:t>2</a:t>
            </a:r>
            <a:endParaRPr sz="40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933180" y="1677415"/>
            <a:ext cx="307975" cy="617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000" spc="-25" dirty="0" smtClean="0">
                <a:solidFill>
                  <a:srgbClr val="FABA20"/>
                </a:solidFill>
                <a:latin typeface="Arial"/>
                <a:cs typeface="Arial"/>
              </a:rPr>
              <a:t>3</a:t>
            </a:r>
            <a:endParaRPr sz="40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0" y="1124711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192">
            <a:solidFill>
              <a:srgbClr val="1D12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3476371" y="6391960"/>
            <a:ext cx="6007735" cy="3759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 smtClean="0">
                <a:solidFill>
                  <a:srgbClr val="0094D3"/>
                </a:solidFill>
                <a:latin typeface="Arial"/>
                <a:cs typeface="Arial"/>
              </a:rPr>
              <a:t>Н</a:t>
            </a:r>
            <a:r>
              <a:rPr sz="2400" b="1" spc="-195" dirty="0" smtClean="0">
                <a:solidFill>
                  <a:srgbClr val="0094D3"/>
                </a:solidFill>
                <a:latin typeface="Arial"/>
                <a:cs typeface="Arial"/>
              </a:rPr>
              <a:t>А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ЧИН</a:t>
            </a:r>
            <a:r>
              <a:rPr sz="2400" b="1" spc="-10" dirty="0" smtClean="0">
                <a:solidFill>
                  <a:srgbClr val="0094D3"/>
                </a:solidFill>
                <a:latin typeface="Arial"/>
                <a:cs typeface="Arial"/>
              </a:rPr>
              <a:t>А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ЙТЕ</a:t>
            </a:r>
            <a:r>
              <a:rPr sz="2400" b="1" spc="5" dirty="0" smtClean="0">
                <a:solidFill>
                  <a:srgbClr val="0094D3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З</a:t>
            </a:r>
            <a:r>
              <a:rPr sz="2400" b="1" spc="-10" dirty="0" smtClean="0">
                <a:solidFill>
                  <a:srgbClr val="0094D3"/>
                </a:solidFill>
                <a:latin typeface="Arial"/>
                <a:cs typeface="Arial"/>
              </a:rPr>
              <a:t>А</a:t>
            </a:r>
            <a:r>
              <a:rPr sz="2400" b="1" spc="-225" dirty="0" smtClean="0">
                <a:solidFill>
                  <a:srgbClr val="0094D3"/>
                </a:solidFill>
                <a:latin typeface="Arial"/>
                <a:cs typeface="Arial"/>
              </a:rPr>
              <a:t>Р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А</a:t>
            </a:r>
            <a:r>
              <a:rPr sz="2400" b="1" spc="-105" dirty="0" smtClean="0">
                <a:solidFill>
                  <a:srgbClr val="0094D3"/>
                </a:solidFill>
                <a:latin typeface="Arial"/>
                <a:cs typeface="Arial"/>
              </a:rPr>
              <a:t>Б</a:t>
            </a:r>
            <a:r>
              <a:rPr sz="2400" b="1" spc="-130" dirty="0" smtClean="0">
                <a:solidFill>
                  <a:srgbClr val="0094D3"/>
                </a:solidFill>
                <a:latin typeface="Arial"/>
                <a:cs typeface="Arial"/>
              </a:rPr>
              <a:t>А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ТЫ</a:t>
            </a:r>
            <a:r>
              <a:rPr sz="2400" b="1" spc="-130" dirty="0" smtClean="0">
                <a:solidFill>
                  <a:srgbClr val="0094D3"/>
                </a:solidFill>
                <a:latin typeface="Arial"/>
                <a:cs typeface="Arial"/>
              </a:rPr>
              <a:t>ВА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ТЬ</a:t>
            </a:r>
            <a:r>
              <a:rPr sz="2400" b="1" spc="45" dirty="0" smtClean="0">
                <a:solidFill>
                  <a:srgbClr val="0094D3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Б</a:t>
            </a:r>
            <a:r>
              <a:rPr sz="2400" b="1" spc="-60" dirty="0" smtClean="0">
                <a:solidFill>
                  <a:srgbClr val="0094D3"/>
                </a:solidFill>
                <a:latin typeface="Arial"/>
                <a:cs typeface="Arial"/>
              </a:rPr>
              <a:t>О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ЛЬ</a:t>
            </a:r>
            <a:r>
              <a:rPr sz="2400" b="1" spc="-10" dirty="0" smtClean="0">
                <a:solidFill>
                  <a:srgbClr val="0094D3"/>
                </a:solidFill>
                <a:latin typeface="Arial"/>
                <a:cs typeface="Arial"/>
              </a:rPr>
              <a:t>Ш</a:t>
            </a:r>
            <a:r>
              <a:rPr sz="2400" b="1" spc="0" dirty="0" smtClean="0">
                <a:solidFill>
                  <a:srgbClr val="0094D3"/>
                </a:solidFill>
                <a:latin typeface="Arial"/>
                <a:cs typeface="Arial"/>
              </a:rPr>
              <a:t>Е</a:t>
            </a:r>
            <a:endParaRPr sz="2400">
              <a:latin typeface="Arial"/>
              <a:cs typeface="Aria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350263" y="6006084"/>
            <a:ext cx="10511028" cy="0"/>
          </a:xfrm>
          <a:custGeom>
            <a:avLst/>
            <a:gdLst/>
            <a:ahLst/>
            <a:cxnLst/>
            <a:rect l="l" t="t" r="r" b="b"/>
            <a:pathLst>
              <a:path w="10511028">
                <a:moveTo>
                  <a:pt x="0" y="0"/>
                </a:moveTo>
                <a:lnTo>
                  <a:pt x="10511028" y="0"/>
                </a:lnTo>
              </a:path>
            </a:pathLst>
          </a:custGeom>
          <a:ln w="46989">
            <a:solidFill>
              <a:srgbClr val="0094D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821679" y="6028944"/>
            <a:ext cx="1322831" cy="323088"/>
          </a:xfrm>
          <a:custGeom>
            <a:avLst/>
            <a:gdLst/>
            <a:ahLst/>
            <a:cxnLst/>
            <a:rect l="l" t="t" r="r" b="b"/>
            <a:pathLst>
              <a:path w="1322831" h="323088">
                <a:moveTo>
                  <a:pt x="1322831" y="111442"/>
                </a:moveTo>
                <a:lnTo>
                  <a:pt x="0" y="111442"/>
                </a:lnTo>
                <a:lnTo>
                  <a:pt x="661416" y="323087"/>
                </a:lnTo>
                <a:lnTo>
                  <a:pt x="1322831" y="111442"/>
                </a:lnTo>
                <a:close/>
              </a:path>
              <a:path w="1322831" h="323088">
                <a:moveTo>
                  <a:pt x="992124" y="0"/>
                </a:moveTo>
                <a:lnTo>
                  <a:pt x="330708" y="0"/>
                </a:lnTo>
                <a:lnTo>
                  <a:pt x="330708" y="111442"/>
                </a:lnTo>
                <a:lnTo>
                  <a:pt x="992124" y="111442"/>
                </a:lnTo>
                <a:lnTo>
                  <a:pt x="992124" y="0"/>
                </a:lnTo>
                <a:close/>
              </a:path>
            </a:pathLst>
          </a:custGeom>
          <a:solidFill>
            <a:srgbClr val="0094D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2626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96271" y="4989576"/>
            <a:ext cx="1969007" cy="954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3425" y="5014874"/>
            <a:ext cx="7180453" cy="8232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82B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</TotalTime>
  <Words>460</Words>
  <Application>Microsoft Office PowerPoint</Application>
  <PresentationFormat>Широкоэкранный</PresentationFormat>
  <Paragraphs>137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Calibri</vt:lpstr>
      <vt:lpstr>Office Theme</vt:lpstr>
      <vt:lpstr>Презентация PowerPoint</vt:lpstr>
      <vt:lpstr>СБП – сервис платёжной системы Банка России</vt:lpstr>
      <vt:lpstr>Презентация PowerPoint</vt:lpstr>
      <vt:lpstr>Презентация PowerPoint</vt:lpstr>
      <vt:lpstr>СБП набирает популярность</vt:lpstr>
      <vt:lpstr>Все виды сценариев, доступных в СБП</vt:lpstr>
      <vt:lpstr>Зачем бизнесу подключаться к СБП?</vt:lpstr>
      <vt:lpstr>3 ПРОСТЫХ ШАГА для подключения к СБП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Kislova Ekaterina</dc:creator>
  <cp:lastModifiedBy>Савунина Оксана Васильевна</cp:lastModifiedBy>
  <cp:revision>71</cp:revision>
  <cp:lastPrinted>2021-03-22T05:02:35Z</cp:lastPrinted>
  <dcterms:created xsi:type="dcterms:W3CDTF">2021-03-18T01:16:56Z</dcterms:created>
  <dcterms:modified xsi:type="dcterms:W3CDTF">2023-04-26T04:31:52Z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2020-07-14T00:00:00Z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2021-03-18T00:00:00Z</vt:filetime>
  </property>
</Properties>
</file>